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2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3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4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5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6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Override7.xml" ContentType="application/vnd.openxmlformats-officedocument.themeOverrid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Override8.xml" ContentType="application/vnd.openxmlformats-officedocument.themeOverrid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Override9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Override10.xml" ContentType="application/vnd.openxmlformats-officedocument.themeOverrid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Override11.xml" ContentType="application/vnd.openxmlformats-officedocument.themeOverrid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4203" r:id="rId3"/>
    <p:sldMasterId id="2147484215" r:id="rId4"/>
    <p:sldMasterId id="2147484227" r:id="rId5"/>
    <p:sldMasterId id="2147484239" r:id="rId6"/>
    <p:sldMasterId id="2147484251" r:id="rId7"/>
    <p:sldMasterId id="2147484263" r:id="rId8"/>
    <p:sldMasterId id="2147484275" r:id="rId9"/>
    <p:sldMasterId id="2147484287" r:id="rId10"/>
    <p:sldMasterId id="2147484299" r:id="rId11"/>
    <p:sldMasterId id="2147484311" r:id="rId12"/>
    <p:sldMasterId id="2147484323" r:id="rId13"/>
    <p:sldMasterId id="2147484335" r:id="rId14"/>
    <p:sldMasterId id="2147484347" r:id="rId15"/>
    <p:sldMasterId id="2147484359" r:id="rId16"/>
    <p:sldMasterId id="2147484371" r:id="rId17"/>
    <p:sldMasterId id="2147484383" r:id="rId18"/>
    <p:sldMasterId id="2147484395" r:id="rId19"/>
    <p:sldMasterId id="2147484407" r:id="rId20"/>
    <p:sldMasterId id="2147484419" r:id="rId21"/>
    <p:sldMasterId id="2147484431" r:id="rId22"/>
    <p:sldMasterId id="2147484443" r:id="rId23"/>
    <p:sldMasterId id="2147484455" r:id="rId24"/>
    <p:sldMasterId id="2147484467" r:id="rId25"/>
    <p:sldMasterId id="2147484479" r:id="rId26"/>
    <p:sldMasterId id="2147484491" r:id="rId27"/>
    <p:sldMasterId id="2147484503" r:id="rId28"/>
    <p:sldMasterId id="2147484515" r:id="rId29"/>
    <p:sldMasterId id="2147486076" r:id="rId30"/>
    <p:sldMasterId id="2147486088" r:id="rId31"/>
    <p:sldMasterId id="2147486100" r:id="rId32"/>
    <p:sldMasterId id="2147486112" r:id="rId33"/>
  </p:sldMasterIdLst>
  <p:notesMasterIdLst>
    <p:notesMasterId r:id="rId71"/>
  </p:notesMasterIdLst>
  <p:handoutMasterIdLst>
    <p:handoutMasterId r:id="rId72"/>
  </p:handoutMasterIdLst>
  <p:sldIdLst>
    <p:sldId id="370" r:id="rId34"/>
    <p:sldId id="371" r:id="rId35"/>
    <p:sldId id="258" r:id="rId36"/>
    <p:sldId id="348" r:id="rId37"/>
    <p:sldId id="350" r:id="rId38"/>
    <p:sldId id="351" r:id="rId39"/>
    <p:sldId id="353" r:id="rId40"/>
    <p:sldId id="359" r:id="rId41"/>
    <p:sldId id="354" r:id="rId42"/>
    <p:sldId id="355" r:id="rId43"/>
    <p:sldId id="296" r:id="rId44"/>
    <p:sldId id="298" r:id="rId45"/>
    <p:sldId id="331" r:id="rId46"/>
    <p:sldId id="259" r:id="rId47"/>
    <p:sldId id="299" r:id="rId48"/>
    <p:sldId id="316" r:id="rId49"/>
    <p:sldId id="372" r:id="rId50"/>
    <p:sldId id="325" r:id="rId51"/>
    <p:sldId id="326" r:id="rId52"/>
    <p:sldId id="360" r:id="rId53"/>
    <p:sldId id="356" r:id="rId54"/>
    <p:sldId id="357" r:id="rId55"/>
    <p:sldId id="358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7" r:id="rId70"/>
  </p:sldIdLst>
  <p:sldSz cx="9144000" cy="6858000" type="screen4x3"/>
  <p:notesSz cx="6858000" cy="9144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06">
          <p15:clr>
            <a:srgbClr val="A4A3A4"/>
          </p15:clr>
        </p15:guide>
        <p15:guide id="2" orient="horz" pos="1389">
          <p15:clr>
            <a:srgbClr val="A4A3A4"/>
          </p15:clr>
        </p15:guide>
        <p15:guide id="3" orient="horz" pos="2795">
          <p15:clr>
            <a:srgbClr val="A4A3A4"/>
          </p15:clr>
        </p15:guide>
        <p15:guide id="4" orient="horz" pos="4156">
          <p15:clr>
            <a:srgbClr val="A4A3A4"/>
          </p15:clr>
        </p15:guide>
        <p15:guide id="5" pos="1066">
          <p15:clr>
            <a:srgbClr val="A4A3A4"/>
          </p15:clr>
        </p15:guide>
        <p15:guide id="6" pos="3787">
          <p15:clr>
            <a:srgbClr val="A4A3A4"/>
          </p15:clr>
        </p15:guide>
        <p15:guide id="7" pos="224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F0"/>
    <a:srgbClr val="339966"/>
    <a:srgbClr val="339933"/>
    <a:srgbClr val="FFCCFF"/>
    <a:srgbClr val="FF99FF"/>
    <a:srgbClr val="9900CC"/>
    <a:srgbClr val="CC00CC"/>
    <a:srgbClr val="82FF0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9484" autoAdjust="0"/>
  </p:normalViewPr>
  <p:slideViewPr>
    <p:cSldViewPr>
      <p:cViewPr varScale="1">
        <p:scale>
          <a:sx n="98" d="100"/>
          <a:sy n="98" d="100"/>
        </p:scale>
        <p:origin x="-96" y="-336"/>
      </p:cViewPr>
      <p:guideLst>
        <p:guide orient="horz" pos="1706"/>
        <p:guide orient="horz" pos="1389"/>
        <p:guide orient="horz" pos="2795"/>
        <p:guide orient="horz" pos="4156"/>
        <p:guide pos="1066"/>
        <p:guide pos="3787"/>
        <p:guide pos="22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1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61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1AC655-FDE9-498D-A6A5-750E8AA85E2C}" type="doc">
      <dgm:prSet loTypeId="urn:microsoft.com/office/officeart/2008/layout/RadialCluster" loCatId="cycle" qsTypeId="urn:microsoft.com/office/officeart/2005/8/quickstyle/simple1#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29FF3FF0-076F-4BF7-BDFB-FD5488DBC18B}">
      <dgm:prSet phldrT="[Tekst]"/>
      <dgm:spPr/>
      <dgm:t>
        <a:bodyPr/>
        <a:lstStyle/>
        <a:p>
          <a:r>
            <a:rPr lang="pl-PL" dirty="0" smtClean="0"/>
            <a:t>Cel</a:t>
          </a:r>
          <a:endParaRPr lang="pl-PL" dirty="0"/>
        </a:p>
      </dgm:t>
    </dgm:pt>
    <dgm:pt modelId="{2735D77C-15F8-4E47-9B8B-9011BBD7E32F}" type="parTrans" cxnId="{70AE4602-86A7-42DF-B58F-6902A68B9831}">
      <dgm:prSet/>
      <dgm:spPr/>
      <dgm:t>
        <a:bodyPr/>
        <a:lstStyle/>
        <a:p>
          <a:endParaRPr lang="pl-PL"/>
        </a:p>
      </dgm:t>
    </dgm:pt>
    <dgm:pt modelId="{EA1D54FA-6C78-4361-9C5D-CEA4A638A80A}" type="sibTrans" cxnId="{70AE4602-86A7-42DF-B58F-6902A68B9831}">
      <dgm:prSet/>
      <dgm:spPr/>
      <dgm:t>
        <a:bodyPr/>
        <a:lstStyle/>
        <a:p>
          <a:endParaRPr lang="pl-PL"/>
        </a:p>
      </dgm:t>
    </dgm:pt>
    <dgm:pt modelId="{9979AA1B-96BF-45D9-A3C4-32C169E216C7}">
      <dgm:prSet phldrT="[Tekst]"/>
      <dgm:spPr>
        <a:solidFill>
          <a:srgbClr val="C29646"/>
        </a:solidFill>
      </dgm:spPr>
      <dgm:t>
        <a:bodyPr/>
        <a:lstStyle/>
        <a:p>
          <a:r>
            <a:rPr lang="pl-PL" dirty="0" smtClean="0">
              <a:solidFill>
                <a:schemeClr val="bg1"/>
              </a:solidFill>
            </a:rPr>
            <a:t>Co</a:t>
          </a:r>
          <a:endParaRPr lang="pl-PL" dirty="0">
            <a:solidFill>
              <a:schemeClr val="bg1"/>
            </a:solidFill>
          </a:endParaRPr>
        </a:p>
      </dgm:t>
    </dgm:pt>
    <dgm:pt modelId="{973B5371-4C93-43E0-AEC5-5AAE882C15A1}" type="parTrans" cxnId="{2496A0F2-2D7B-4B44-B603-17C2E167C2E2}">
      <dgm:prSet/>
      <dgm:spPr/>
      <dgm:t>
        <a:bodyPr/>
        <a:lstStyle/>
        <a:p>
          <a:endParaRPr lang="pl-PL"/>
        </a:p>
      </dgm:t>
    </dgm:pt>
    <dgm:pt modelId="{C32FF305-3699-46B0-97F0-6859AE4420FB}" type="sibTrans" cxnId="{2496A0F2-2D7B-4B44-B603-17C2E167C2E2}">
      <dgm:prSet/>
      <dgm:spPr/>
      <dgm:t>
        <a:bodyPr/>
        <a:lstStyle/>
        <a:p>
          <a:endParaRPr lang="pl-PL"/>
        </a:p>
      </dgm:t>
    </dgm:pt>
    <dgm:pt modelId="{1171D767-571F-4C94-9A50-FBDA94DF4A5A}">
      <dgm:prSet phldrT="[Tekst]"/>
      <dgm:spPr/>
      <dgm:t>
        <a:bodyPr/>
        <a:lstStyle/>
        <a:p>
          <a:r>
            <a:rPr lang="pl-PL" dirty="0" smtClean="0"/>
            <a:t>Kto</a:t>
          </a:r>
          <a:endParaRPr lang="pl-PL" dirty="0"/>
        </a:p>
      </dgm:t>
    </dgm:pt>
    <dgm:pt modelId="{FDC86DC6-C418-4F6C-8BD8-FDA65A975AB0}" type="parTrans" cxnId="{D517892F-9FB1-4F56-BC77-9681128CF2A1}">
      <dgm:prSet/>
      <dgm:spPr/>
      <dgm:t>
        <a:bodyPr/>
        <a:lstStyle/>
        <a:p>
          <a:endParaRPr lang="pl-PL"/>
        </a:p>
      </dgm:t>
    </dgm:pt>
    <dgm:pt modelId="{901F0EA9-4029-4998-BED6-5A1D237E2C7C}" type="sibTrans" cxnId="{D517892F-9FB1-4F56-BC77-9681128CF2A1}">
      <dgm:prSet/>
      <dgm:spPr/>
      <dgm:t>
        <a:bodyPr/>
        <a:lstStyle/>
        <a:p>
          <a:endParaRPr lang="pl-PL"/>
        </a:p>
      </dgm:t>
    </dgm:pt>
    <dgm:pt modelId="{5C6D7A40-8AC4-43CD-B330-544E4EDCC420}">
      <dgm:prSet phldrT="[Tekst]"/>
      <dgm:spPr/>
      <dgm:t>
        <a:bodyPr/>
        <a:lstStyle/>
        <a:p>
          <a:r>
            <a:rPr lang="pl-PL" dirty="0" smtClean="0"/>
            <a:t>Jak</a:t>
          </a:r>
          <a:endParaRPr lang="pl-PL" dirty="0"/>
        </a:p>
      </dgm:t>
    </dgm:pt>
    <dgm:pt modelId="{F39D5AFF-8466-4BBF-A0AF-9E6475BC88E3}" type="parTrans" cxnId="{06791A5C-C017-47FD-8979-A160A2A05094}">
      <dgm:prSet/>
      <dgm:spPr/>
      <dgm:t>
        <a:bodyPr/>
        <a:lstStyle/>
        <a:p>
          <a:endParaRPr lang="pl-PL"/>
        </a:p>
      </dgm:t>
    </dgm:pt>
    <dgm:pt modelId="{AF302751-8FE3-4CC9-82D2-DEE76504EEA5}" type="sibTrans" cxnId="{06791A5C-C017-47FD-8979-A160A2A05094}">
      <dgm:prSet/>
      <dgm:spPr/>
      <dgm:t>
        <a:bodyPr/>
        <a:lstStyle/>
        <a:p>
          <a:endParaRPr lang="pl-PL"/>
        </a:p>
      </dgm:t>
    </dgm:pt>
    <dgm:pt modelId="{0BC3FF69-ABBF-4416-94E6-CC26A9235219}">
      <dgm:prSet/>
      <dgm:spPr/>
      <dgm:t>
        <a:bodyPr/>
        <a:lstStyle/>
        <a:p>
          <a:r>
            <a:rPr lang="pl-PL" b="0" dirty="0" smtClean="0"/>
            <a:t>Kiedy</a:t>
          </a:r>
          <a:endParaRPr lang="pl-PL" b="0" dirty="0"/>
        </a:p>
      </dgm:t>
    </dgm:pt>
    <dgm:pt modelId="{F52F7D42-F8F9-4C60-8139-E1861145C7ED}" type="parTrans" cxnId="{96EE5E12-0369-4DA3-91EA-3BDDC1084592}">
      <dgm:prSet/>
      <dgm:spPr/>
      <dgm:t>
        <a:bodyPr/>
        <a:lstStyle/>
        <a:p>
          <a:endParaRPr lang="pl-PL"/>
        </a:p>
      </dgm:t>
    </dgm:pt>
    <dgm:pt modelId="{FEE9D9AA-13B1-4832-A7AD-FA0D9A1DC6A0}" type="sibTrans" cxnId="{96EE5E12-0369-4DA3-91EA-3BDDC1084592}">
      <dgm:prSet/>
      <dgm:spPr/>
      <dgm:t>
        <a:bodyPr/>
        <a:lstStyle/>
        <a:p>
          <a:endParaRPr lang="pl-PL"/>
        </a:p>
      </dgm:t>
    </dgm:pt>
    <dgm:pt modelId="{DEB199DC-A8FD-4028-8150-9D8369AE1635}" type="pres">
      <dgm:prSet presAssocID="{D51AC655-FDE9-498D-A6A5-750E8AA85E2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9F178192-D910-4646-9AEF-3996D77D3B84}" type="pres">
      <dgm:prSet presAssocID="{29FF3FF0-076F-4BF7-BDFB-FD5488DBC18B}" presName="singleCycle" presStyleCnt="0"/>
      <dgm:spPr/>
    </dgm:pt>
    <dgm:pt modelId="{7E2C172F-12BA-4439-A580-A1603C035584}" type="pres">
      <dgm:prSet presAssocID="{29FF3FF0-076F-4BF7-BDFB-FD5488DBC18B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pl-PL"/>
        </a:p>
      </dgm:t>
    </dgm:pt>
    <dgm:pt modelId="{6EFC532E-C242-4F12-839A-49B3411E75FA}" type="pres">
      <dgm:prSet presAssocID="{973B5371-4C93-43E0-AEC5-5AAE882C15A1}" presName="Name56" presStyleLbl="parChTrans1D2" presStyleIdx="0" presStyleCnt="4"/>
      <dgm:spPr/>
      <dgm:t>
        <a:bodyPr/>
        <a:lstStyle/>
        <a:p>
          <a:endParaRPr lang="pl-PL"/>
        </a:p>
      </dgm:t>
    </dgm:pt>
    <dgm:pt modelId="{294B14D8-E0CE-43F6-9869-F8F5DBE0BC32}" type="pres">
      <dgm:prSet presAssocID="{9979AA1B-96BF-45D9-A3C4-32C169E216C7}" presName="text0" presStyleLbl="node1" presStyleIdx="1" presStyleCnt="5" custScaleX="153756" custScaleY="13510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66E03E-7DA5-4905-B347-8532BA4C985F}" type="pres">
      <dgm:prSet presAssocID="{FDC86DC6-C418-4F6C-8BD8-FDA65A975AB0}" presName="Name56" presStyleLbl="parChTrans1D2" presStyleIdx="1" presStyleCnt="4"/>
      <dgm:spPr/>
      <dgm:t>
        <a:bodyPr/>
        <a:lstStyle/>
        <a:p>
          <a:endParaRPr lang="pl-PL"/>
        </a:p>
      </dgm:t>
    </dgm:pt>
    <dgm:pt modelId="{9F67F6E4-A99D-4C20-9EC5-0CEDAF1B5CAC}" type="pres">
      <dgm:prSet presAssocID="{1171D767-571F-4C94-9A50-FBDA94DF4A5A}" presName="text0" presStyleLbl="node1" presStyleIdx="2" presStyleCnt="5" custScaleX="136226" custScaleY="1356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FBE856-DDEC-42E6-B1A9-7B6406B2800D}" type="pres">
      <dgm:prSet presAssocID="{F39D5AFF-8466-4BBF-A0AF-9E6475BC88E3}" presName="Name56" presStyleLbl="parChTrans1D2" presStyleIdx="2" presStyleCnt="4"/>
      <dgm:spPr/>
      <dgm:t>
        <a:bodyPr/>
        <a:lstStyle/>
        <a:p>
          <a:endParaRPr lang="pl-PL"/>
        </a:p>
      </dgm:t>
    </dgm:pt>
    <dgm:pt modelId="{FC23132F-3F6D-400B-BBF4-BEDAF5BFEF82}" type="pres">
      <dgm:prSet presAssocID="{5C6D7A40-8AC4-43CD-B330-544E4EDCC420}" presName="text0" presStyleLbl="node1" presStyleIdx="3" presStyleCnt="5" custScaleX="135664" custScaleY="11647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16E53D-AA81-45B6-BF39-D9CB1C5B6A41}" type="pres">
      <dgm:prSet presAssocID="{F52F7D42-F8F9-4C60-8139-E1861145C7ED}" presName="Name56" presStyleLbl="parChTrans1D2" presStyleIdx="3" presStyleCnt="4"/>
      <dgm:spPr/>
      <dgm:t>
        <a:bodyPr/>
        <a:lstStyle/>
        <a:p>
          <a:endParaRPr lang="pl-PL"/>
        </a:p>
      </dgm:t>
    </dgm:pt>
    <dgm:pt modelId="{DDE7B9D1-B9ED-42D6-BA35-E594AE231255}" type="pres">
      <dgm:prSet presAssocID="{0BC3FF69-ABBF-4416-94E6-CC26A9235219}" presName="text0" presStyleLbl="node1" presStyleIdx="4" presStyleCnt="5" custScaleX="136268" custScaleY="1356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7BAD3A0-4914-4C01-8DF0-7AE9EB81ADBD}" type="presOf" srcId="{1171D767-571F-4C94-9A50-FBDA94DF4A5A}" destId="{9F67F6E4-A99D-4C20-9EC5-0CEDAF1B5CAC}" srcOrd="0" destOrd="0" presId="urn:microsoft.com/office/officeart/2008/layout/RadialCluster"/>
    <dgm:cxn modelId="{CD6ABC83-CFBB-441E-B396-D6F76DC9374A}" type="presOf" srcId="{9979AA1B-96BF-45D9-A3C4-32C169E216C7}" destId="{294B14D8-E0CE-43F6-9869-F8F5DBE0BC32}" srcOrd="0" destOrd="0" presId="urn:microsoft.com/office/officeart/2008/layout/RadialCluster"/>
    <dgm:cxn modelId="{06791A5C-C017-47FD-8979-A160A2A05094}" srcId="{29FF3FF0-076F-4BF7-BDFB-FD5488DBC18B}" destId="{5C6D7A40-8AC4-43CD-B330-544E4EDCC420}" srcOrd="2" destOrd="0" parTransId="{F39D5AFF-8466-4BBF-A0AF-9E6475BC88E3}" sibTransId="{AF302751-8FE3-4CC9-82D2-DEE76504EEA5}"/>
    <dgm:cxn modelId="{A3D37E71-F5A5-404D-843A-2B2F9A6A243A}" type="presOf" srcId="{FDC86DC6-C418-4F6C-8BD8-FDA65A975AB0}" destId="{B866E03E-7DA5-4905-B347-8532BA4C985F}" srcOrd="0" destOrd="0" presId="urn:microsoft.com/office/officeart/2008/layout/RadialCluster"/>
    <dgm:cxn modelId="{70AE4602-86A7-42DF-B58F-6902A68B9831}" srcId="{D51AC655-FDE9-498D-A6A5-750E8AA85E2C}" destId="{29FF3FF0-076F-4BF7-BDFB-FD5488DBC18B}" srcOrd="0" destOrd="0" parTransId="{2735D77C-15F8-4E47-9B8B-9011BBD7E32F}" sibTransId="{EA1D54FA-6C78-4361-9C5D-CEA4A638A80A}"/>
    <dgm:cxn modelId="{699D1EC2-9ACC-42D8-811A-3EE26D77C471}" type="presOf" srcId="{F39D5AFF-8466-4BBF-A0AF-9E6475BC88E3}" destId="{67FBE856-DDEC-42E6-B1A9-7B6406B2800D}" srcOrd="0" destOrd="0" presId="urn:microsoft.com/office/officeart/2008/layout/RadialCluster"/>
    <dgm:cxn modelId="{CAD3D55A-8B72-4ABA-B078-DDAC7CF6661B}" type="presOf" srcId="{0BC3FF69-ABBF-4416-94E6-CC26A9235219}" destId="{DDE7B9D1-B9ED-42D6-BA35-E594AE231255}" srcOrd="0" destOrd="0" presId="urn:microsoft.com/office/officeart/2008/layout/RadialCluster"/>
    <dgm:cxn modelId="{D517892F-9FB1-4F56-BC77-9681128CF2A1}" srcId="{29FF3FF0-076F-4BF7-BDFB-FD5488DBC18B}" destId="{1171D767-571F-4C94-9A50-FBDA94DF4A5A}" srcOrd="1" destOrd="0" parTransId="{FDC86DC6-C418-4F6C-8BD8-FDA65A975AB0}" sibTransId="{901F0EA9-4029-4998-BED6-5A1D237E2C7C}"/>
    <dgm:cxn modelId="{96EE5E12-0369-4DA3-91EA-3BDDC1084592}" srcId="{29FF3FF0-076F-4BF7-BDFB-FD5488DBC18B}" destId="{0BC3FF69-ABBF-4416-94E6-CC26A9235219}" srcOrd="3" destOrd="0" parTransId="{F52F7D42-F8F9-4C60-8139-E1861145C7ED}" sibTransId="{FEE9D9AA-13B1-4832-A7AD-FA0D9A1DC6A0}"/>
    <dgm:cxn modelId="{C3CC4047-0693-465C-8B3C-84396E7EE237}" type="presOf" srcId="{29FF3FF0-076F-4BF7-BDFB-FD5488DBC18B}" destId="{7E2C172F-12BA-4439-A580-A1603C035584}" srcOrd="0" destOrd="0" presId="urn:microsoft.com/office/officeart/2008/layout/RadialCluster"/>
    <dgm:cxn modelId="{7ECEFDBF-15E8-47B2-BEBF-BE9194502ECB}" type="presOf" srcId="{D51AC655-FDE9-498D-A6A5-750E8AA85E2C}" destId="{DEB199DC-A8FD-4028-8150-9D8369AE1635}" srcOrd="0" destOrd="0" presId="urn:microsoft.com/office/officeart/2008/layout/RadialCluster"/>
    <dgm:cxn modelId="{2496A0F2-2D7B-4B44-B603-17C2E167C2E2}" srcId="{29FF3FF0-076F-4BF7-BDFB-FD5488DBC18B}" destId="{9979AA1B-96BF-45D9-A3C4-32C169E216C7}" srcOrd="0" destOrd="0" parTransId="{973B5371-4C93-43E0-AEC5-5AAE882C15A1}" sibTransId="{C32FF305-3699-46B0-97F0-6859AE4420FB}"/>
    <dgm:cxn modelId="{61A3BA81-FD75-4242-AB0E-C76C98F8E74B}" type="presOf" srcId="{5C6D7A40-8AC4-43CD-B330-544E4EDCC420}" destId="{FC23132F-3F6D-400B-BBF4-BEDAF5BFEF82}" srcOrd="0" destOrd="0" presId="urn:microsoft.com/office/officeart/2008/layout/RadialCluster"/>
    <dgm:cxn modelId="{E9553543-CED8-43B1-90CF-A962B000DF91}" type="presOf" srcId="{973B5371-4C93-43E0-AEC5-5AAE882C15A1}" destId="{6EFC532E-C242-4F12-839A-49B3411E75FA}" srcOrd="0" destOrd="0" presId="urn:microsoft.com/office/officeart/2008/layout/RadialCluster"/>
    <dgm:cxn modelId="{71A69B16-A321-4D89-9F24-2A0589D1A395}" type="presOf" srcId="{F52F7D42-F8F9-4C60-8139-E1861145C7ED}" destId="{B916E53D-AA81-45B6-BF39-D9CB1C5B6A41}" srcOrd="0" destOrd="0" presId="urn:microsoft.com/office/officeart/2008/layout/RadialCluster"/>
    <dgm:cxn modelId="{D4305079-7243-4A52-9E71-C24C8628C575}" type="presParOf" srcId="{DEB199DC-A8FD-4028-8150-9D8369AE1635}" destId="{9F178192-D910-4646-9AEF-3996D77D3B84}" srcOrd="0" destOrd="0" presId="urn:microsoft.com/office/officeart/2008/layout/RadialCluster"/>
    <dgm:cxn modelId="{4B4623AA-A0B3-445D-9562-6C0EF8F3F772}" type="presParOf" srcId="{9F178192-D910-4646-9AEF-3996D77D3B84}" destId="{7E2C172F-12BA-4439-A580-A1603C035584}" srcOrd="0" destOrd="0" presId="urn:microsoft.com/office/officeart/2008/layout/RadialCluster"/>
    <dgm:cxn modelId="{31DE0352-8C13-4111-818F-864501350380}" type="presParOf" srcId="{9F178192-D910-4646-9AEF-3996D77D3B84}" destId="{6EFC532E-C242-4F12-839A-49B3411E75FA}" srcOrd="1" destOrd="0" presId="urn:microsoft.com/office/officeart/2008/layout/RadialCluster"/>
    <dgm:cxn modelId="{0FF9EEAC-6FB3-45B6-A922-EF1DD3378B3A}" type="presParOf" srcId="{9F178192-D910-4646-9AEF-3996D77D3B84}" destId="{294B14D8-E0CE-43F6-9869-F8F5DBE0BC32}" srcOrd="2" destOrd="0" presId="urn:microsoft.com/office/officeart/2008/layout/RadialCluster"/>
    <dgm:cxn modelId="{CEDDD6C2-4B25-4485-8F91-078E48437D48}" type="presParOf" srcId="{9F178192-D910-4646-9AEF-3996D77D3B84}" destId="{B866E03E-7DA5-4905-B347-8532BA4C985F}" srcOrd="3" destOrd="0" presId="urn:microsoft.com/office/officeart/2008/layout/RadialCluster"/>
    <dgm:cxn modelId="{5623FF0A-30B7-4B12-9AED-BD5A1660A970}" type="presParOf" srcId="{9F178192-D910-4646-9AEF-3996D77D3B84}" destId="{9F67F6E4-A99D-4C20-9EC5-0CEDAF1B5CAC}" srcOrd="4" destOrd="0" presId="urn:microsoft.com/office/officeart/2008/layout/RadialCluster"/>
    <dgm:cxn modelId="{6D82CDA8-DA03-4ABB-943B-616CEEB3CB17}" type="presParOf" srcId="{9F178192-D910-4646-9AEF-3996D77D3B84}" destId="{67FBE856-DDEC-42E6-B1A9-7B6406B2800D}" srcOrd="5" destOrd="0" presId="urn:microsoft.com/office/officeart/2008/layout/RadialCluster"/>
    <dgm:cxn modelId="{E993DA6D-86CE-4B07-9CDC-602269C1087D}" type="presParOf" srcId="{9F178192-D910-4646-9AEF-3996D77D3B84}" destId="{FC23132F-3F6D-400B-BBF4-BEDAF5BFEF82}" srcOrd="6" destOrd="0" presId="urn:microsoft.com/office/officeart/2008/layout/RadialCluster"/>
    <dgm:cxn modelId="{3BB20C05-C4B1-4B04-B7E2-E26F16680D41}" type="presParOf" srcId="{9F178192-D910-4646-9AEF-3996D77D3B84}" destId="{B916E53D-AA81-45B6-BF39-D9CB1C5B6A41}" srcOrd="7" destOrd="0" presId="urn:microsoft.com/office/officeart/2008/layout/RadialCluster"/>
    <dgm:cxn modelId="{DA62D130-D013-465D-9D62-9B2D5C2E8B13}" type="presParOf" srcId="{9F178192-D910-4646-9AEF-3996D77D3B84}" destId="{DDE7B9D1-B9ED-42D6-BA35-E594AE23125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C172F-12BA-4439-A580-A1603C035584}">
      <dsp:nvSpPr>
        <dsp:cNvPr id="0" name=""/>
        <dsp:cNvSpPr/>
      </dsp:nvSpPr>
      <dsp:spPr>
        <a:xfrm>
          <a:off x="1595051" y="1267972"/>
          <a:ext cx="1058517" cy="10585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/>
            <a:t>Cel</a:t>
          </a:r>
          <a:endParaRPr lang="pl-PL" sz="3600" kern="1200" dirty="0"/>
        </a:p>
      </dsp:txBody>
      <dsp:txXfrm>
        <a:off x="1646724" y="1319645"/>
        <a:ext cx="955171" cy="955171"/>
      </dsp:txXfrm>
    </dsp:sp>
    <dsp:sp modelId="{6EFC532E-C242-4F12-839A-49B3411E75FA}">
      <dsp:nvSpPr>
        <dsp:cNvPr id="0" name=""/>
        <dsp:cNvSpPr/>
      </dsp:nvSpPr>
      <dsp:spPr>
        <a:xfrm rot="16200000">
          <a:off x="1923833" y="1067494"/>
          <a:ext cx="4009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95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4B14D8-E0CE-43F6-9869-F8F5DBE0BC32}">
      <dsp:nvSpPr>
        <dsp:cNvPr id="0" name=""/>
        <dsp:cNvSpPr/>
      </dsp:nvSpPr>
      <dsp:spPr>
        <a:xfrm>
          <a:off x="1579086" y="-91134"/>
          <a:ext cx="1090447" cy="958152"/>
        </a:xfrm>
        <a:prstGeom prst="roundRect">
          <a:avLst/>
        </a:prstGeom>
        <a:solidFill>
          <a:srgbClr val="C29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>
              <a:solidFill>
                <a:schemeClr val="bg1"/>
              </a:solidFill>
            </a:rPr>
            <a:t>Co</a:t>
          </a:r>
          <a:endParaRPr lang="pl-PL" sz="3500" kern="1200" dirty="0">
            <a:solidFill>
              <a:schemeClr val="bg1"/>
            </a:solidFill>
          </a:endParaRPr>
        </a:p>
      </dsp:txBody>
      <dsp:txXfrm>
        <a:off x="1625859" y="-44361"/>
        <a:ext cx="996901" cy="864606"/>
      </dsp:txXfrm>
    </dsp:sp>
    <dsp:sp modelId="{B866E03E-7DA5-4905-B347-8532BA4C985F}">
      <dsp:nvSpPr>
        <dsp:cNvPr id="0" name=""/>
        <dsp:cNvSpPr/>
      </dsp:nvSpPr>
      <dsp:spPr>
        <a:xfrm>
          <a:off x="2653569" y="1797230"/>
          <a:ext cx="3969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968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67F6E4-A99D-4C20-9EC5-0CEDAF1B5CAC}">
      <dsp:nvSpPr>
        <dsp:cNvPr id="0" name=""/>
        <dsp:cNvSpPr/>
      </dsp:nvSpPr>
      <dsp:spPr>
        <a:xfrm>
          <a:off x="3050537" y="1316087"/>
          <a:ext cx="966124" cy="962287"/>
        </a:xfrm>
        <a:prstGeom prst="roundRect">
          <a:avLst/>
        </a:prstGeom>
        <a:solidFill>
          <a:schemeClr val="accent2">
            <a:hueOff val="1408926"/>
            <a:satOff val="-10081"/>
            <a:lumOff val="-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Kto</a:t>
          </a:r>
          <a:endParaRPr lang="pl-PL" sz="3500" kern="1200" dirty="0"/>
        </a:p>
      </dsp:txBody>
      <dsp:txXfrm>
        <a:off x="3097512" y="1363062"/>
        <a:ext cx="872174" cy="868337"/>
      </dsp:txXfrm>
    </dsp:sp>
    <dsp:sp modelId="{67FBE856-DDEC-42E6-B1A9-7B6406B2800D}">
      <dsp:nvSpPr>
        <dsp:cNvPr id="0" name=""/>
        <dsp:cNvSpPr/>
      </dsp:nvSpPr>
      <dsp:spPr>
        <a:xfrm rot="5400000">
          <a:off x="1890798" y="2560001"/>
          <a:ext cx="4670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702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3132F-3F6D-400B-BBF4-BEDAF5BFEF82}">
      <dsp:nvSpPr>
        <dsp:cNvPr id="0" name=""/>
        <dsp:cNvSpPr/>
      </dsp:nvSpPr>
      <dsp:spPr>
        <a:xfrm>
          <a:off x="1643241" y="2793513"/>
          <a:ext cx="962138" cy="826013"/>
        </a:xfrm>
        <a:prstGeom prst="roundRect">
          <a:avLst/>
        </a:prstGeom>
        <a:solidFill>
          <a:schemeClr val="accent2">
            <a:hueOff val="2113389"/>
            <a:satOff val="-15122"/>
            <a:lumOff val="-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500" kern="1200" dirty="0" smtClean="0"/>
            <a:t>Jak</a:t>
          </a:r>
          <a:endParaRPr lang="pl-PL" sz="3500" kern="1200" dirty="0"/>
        </a:p>
      </dsp:txBody>
      <dsp:txXfrm>
        <a:off x="1683564" y="2833836"/>
        <a:ext cx="881492" cy="745367"/>
      </dsp:txXfrm>
    </dsp:sp>
    <dsp:sp modelId="{B916E53D-AA81-45B6-BF39-D9CB1C5B6A41}">
      <dsp:nvSpPr>
        <dsp:cNvPr id="0" name=""/>
        <dsp:cNvSpPr/>
      </dsp:nvSpPr>
      <dsp:spPr>
        <a:xfrm rot="10800000">
          <a:off x="1198232" y="1797230"/>
          <a:ext cx="3968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81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7B9D1-B9ED-42D6-BA35-E594AE231255}">
      <dsp:nvSpPr>
        <dsp:cNvPr id="0" name=""/>
        <dsp:cNvSpPr/>
      </dsp:nvSpPr>
      <dsp:spPr>
        <a:xfrm>
          <a:off x="231810" y="1316087"/>
          <a:ext cx="966421" cy="962287"/>
        </a:xfrm>
        <a:prstGeom prst="roundRect">
          <a:avLst/>
        </a:prstGeom>
        <a:solidFill>
          <a:schemeClr val="accent2">
            <a:hueOff val="2817852"/>
            <a:satOff val="-20162"/>
            <a:lumOff val="-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0" kern="1200" dirty="0" smtClean="0"/>
            <a:t>Kiedy</a:t>
          </a:r>
          <a:endParaRPr lang="pl-PL" sz="2500" b="0" kern="1200" dirty="0"/>
        </a:p>
      </dsp:txBody>
      <dsp:txXfrm>
        <a:off x="278785" y="1363062"/>
        <a:ext cx="872471" cy="868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53C084C-91FA-4FE9-9DE7-5B92B60C08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39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235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5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0632F5B-275A-429B-B280-B1C39B560B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98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241668" name="Symbol zastępczy numeru slajdu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B2BAF07-27A9-472C-9582-2137936DA56B}" type="slidenum">
              <a:rPr lang="pl-PL" altLang="pl-PL" smtClean="0"/>
              <a:pPr>
                <a:spcBef>
                  <a:spcPct val="0"/>
                </a:spcBef>
              </a:pPr>
              <a:t>1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67B223-563D-4A0C-9ADB-6EB30BE1715B}" type="slidenum">
              <a:rPr lang="pl-PL" altLang="pl-PL" smtClean="0"/>
              <a:pPr algn="r" eaLnBrk="1" hangingPunct="1">
                <a:spcBef>
                  <a:spcPct val="0"/>
                </a:spcBef>
              </a:pPr>
              <a:t>3</a:t>
            </a:fld>
            <a:endParaRPr lang="pl-PL" altLang="pl-PL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5701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5D84D-01F1-4D42-AC16-E098ED3D814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1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ADD0A-8B58-414E-AB70-CDF336BBE5F6}" type="slidenum">
              <a:rPr lang="pl-PL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Np. co trzeba zrobić, żeby upiec ciasto? Co trzeba zrobić, żeby ciasto się udało?</a:t>
            </a:r>
          </a:p>
        </p:txBody>
      </p:sp>
      <p:sp>
        <p:nvSpPr>
          <p:cNvPr id="225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F3EF5-9D9D-4F50-8B77-AF5FDA5F529E}" type="slidenum">
              <a:rPr lang="pl-PL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8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Np. co trzeba zrobić, żeby upiec ciasto? Co trzeba zrobić, żeby ciasto się udało?</a:t>
            </a:r>
          </a:p>
        </p:txBody>
      </p:sp>
      <p:sp>
        <p:nvSpPr>
          <p:cNvPr id="225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F3EF5-9D9D-4F50-8B77-AF5FDA5F529E}" type="slidenum">
              <a:rPr lang="pl-PL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64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smtClean="0"/>
              <a:t>Uczniowie podają przykłady celów, od bardzo prostych (np. pójście do kina) do złożonych (np. wybór zawodu)</a:t>
            </a:r>
          </a:p>
        </p:txBody>
      </p:sp>
      <p:sp>
        <p:nvSpPr>
          <p:cNvPr id="2457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EBBBF-7D1D-49A2-A1D2-2CC651634542}" type="slidenum">
              <a:rPr lang="pl-PL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3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24269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EDEE1035-AC4F-477E-8293-4AA828148000}" type="slidenum">
              <a:rPr lang="pl-PL" altLang="pl-PL" sz="1200" b="0" smtClean="0">
                <a:latin typeface="Arial" charset="0"/>
              </a:rPr>
              <a:pPr/>
              <a:t>17</a:t>
            </a:fld>
            <a:endParaRPr lang="pl-PL" altLang="pl-PL" sz="1200" b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36513" y="0"/>
            <a:ext cx="3384551" cy="1557338"/>
          </a:xfrm>
          <a:prstGeom prst="rect">
            <a:avLst/>
          </a:prstGeom>
          <a:solidFill>
            <a:srgbClr val="004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36513" y="1557338"/>
            <a:ext cx="3384551" cy="5300662"/>
          </a:xfrm>
          <a:prstGeom prst="foldedCorner">
            <a:avLst>
              <a:gd name="adj" fmla="val 32741"/>
            </a:avLst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388" y="333375"/>
            <a:ext cx="217487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333375"/>
            <a:ext cx="217487" cy="215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4063" y="333375"/>
            <a:ext cx="217487" cy="2159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71550" y="333375"/>
            <a:ext cx="2376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pl-PL" altLang="pl-PL" sz="900" b="1" smtClean="0">
                <a:latin typeface="Arial" charset="0"/>
              </a:rPr>
              <a:t>TARNOWSKA FUNDACJA KULTURY</a:t>
            </a:r>
          </a:p>
        </p:txBody>
      </p:sp>
      <p:pic>
        <p:nvPicPr>
          <p:cNvPr id="9" name="Picture 9" descr="Obra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8101013" y="188913"/>
            <a:ext cx="720725" cy="620712"/>
            <a:chOff x="13" y="3219"/>
            <a:chExt cx="1040" cy="919"/>
          </a:xfrm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28" y="3219"/>
              <a:ext cx="586" cy="630"/>
            </a:xfrm>
            <a:custGeom>
              <a:avLst/>
              <a:gdLst>
                <a:gd name="T0" fmla="*/ 182 w 586"/>
                <a:gd name="T1" fmla="*/ 0 h 629"/>
                <a:gd name="T2" fmla="*/ 182 w 586"/>
                <a:gd name="T3" fmla="*/ 57 h 629"/>
                <a:gd name="T4" fmla="*/ 99 w 586"/>
                <a:gd name="T5" fmla="*/ 62 h 629"/>
                <a:gd name="T6" fmla="*/ 83 w 586"/>
                <a:gd name="T7" fmla="*/ 65 h 629"/>
                <a:gd name="T8" fmla="*/ 73 w 586"/>
                <a:gd name="T9" fmla="*/ 70 h 629"/>
                <a:gd name="T10" fmla="*/ 62 w 586"/>
                <a:gd name="T11" fmla="*/ 78 h 629"/>
                <a:gd name="T12" fmla="*/ 57 w 586"/>
                <a:gd name="T13" fmla="*/ 88 h 629"/>
                <a:gd name="T14" fmla="*/ 55 w 586"/>
                <a:gd name="T15" fmla="*/ 99 h 629"/>
                <a:gd name="T16" fmla="*/ 52 w 586"/>
                <a:gd name="T17" fmla="*/ 109 h 629"/>
                <a:gd name="T18" fmla="*/ 50 w 586"/>
                <a:gd name="T19" fmla="*/ 122 h 629"/>
                <a:gd name="T20" fmla="*/ 44 w 586"/>
                <a:gd name="T21" fmla="*/ 135 h 629"/>
                <a:gd name="T22" fmla="*/ 0 w 586"/>
                <a:gd name="T23" fmla="*/ 135 h 629"/>
                <a:gd name="T24" fmla="*/ 0 w 586"/>
                <a:gd name="T25" fmla="*/ 0 h 629"/>
                <a:gd name="T26" fmla="*/ 182 w 586"/>
                <a:gd name="T27" fmla="*/ 0 h 629"/>
                <a:gd name="T28" fmla="*/ 203 w 586"/>
                <a:gd name="T29" fmla="*/ 0 h 629"/>
                <a:gd name="T30" fmla="*/ 384 w 586"/>
                <a:gd name="T31" fmla="*/ 0 h 629"/>
                <a:gd name="T32" fmla="*/ 384 w 586"/>
                <a:gd name="T33" fmla="*/ 569 h 629"/>
                <a:gd name="T34" fmla="*/ 465 w 586"/>
                <a:gd name="T35" fmla="*/ 572 h 629"/>
                <a:gd name="T36" fmla="*/ 465 w 586"/>
                <a:gd name="T37" fmla="*/ 632 h 629"/>
                <a:gd name="T38" fmla="*/ 127 w 586"/>
                <a:gd name="T39" fmla="*/ 632 h 629"/>
                <a:gd name="T40" fmla="*/ 125 w 586"/>
                <a:gd name="T41" fmla="*/ 569 h 629"/>
                <a:gd name="T42" fmla="*/ 203 w 586"/>
                <a:gd name="T43" fmla="*/ 569 h 629"/>
                <a:gd name="T44" fmla="*/ 203 w 586"/>
                <a:gd name="T45" fmla="*/ 0 h 629"/>
                <a:gd name="T46" fmla="*/ 402 w 586"/>
                <a:gd name="T47" fmla="*/ 0 h 629"/>
                <a:gd name="T48" fmla="*/ 405 w 586"/>
                <a:gd name="T49" fmla="*/ 57 h 629"/>
                <a:gd name="T50" fmla="*/ 488 w 586"/>
                <a:gd name="T51" fmla="*/ 62 h 629"/>
                <a:gd name="T52" fmla="*/ 503 w 586"/>
                <a:gd name="T53" fmla="*/ 65 h 629"/>
                <a:gd name="T54" fmla="*/ 514 w 586"/>
                <a:gd name="T55" fmla="*/ 70 h 629"/>
                <a:gd name="T56" fmla="*/ 522 w 586"/>
                <a:gd name="T57" fmla="*/ 78 h 629"/>
                <a:gd name="T58" fmla="*/ 527 w 586"/>
                <a:gd name="T59" fmla="*/ 88 h 629"/>
                <a:gd name="T60" fmla="*/ 532 w 586"/>
                <a:gd name="T61" fmla="*/ 99 h 629"/>
                <a:gd name="T62" fmla="*/ 535 w 586"/>
                <a:gd name="T63" fmla="*/ 109 h 629"/>
                <a:gd name="T64" fmla="*/ 537 w 586"/>
                <a:gd name="T65" fmla="*/ 122 h 629"/>
                <a:gd name="T66" fmla="*/ 540 w 586"/>
                <a:gd name="T67" fmla="*/ 135 h 629"/>
                <a:gd name="T68" fmla="*/ 584 w 586"/>
                <a:gd name="T69" fmla="*/ 135 h 629"/>
                <a:gd name="T70" fmla="*/ 586 w 586"/>
                <a:gd name="T71" fmla="*/ 0 h 629"/>
                <a:gd name="T72" fmla="*/ 402 w 586"/>
                <a:gd name="T73" fmla="*/ 0 h 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6" h="629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  <a:close/>
                  <a:moveTo>
                    <a:pt x="203" y="0"/>
                  </a:moveTo>
                  <a:lnTo>
                    <a:pt x="384" y="0"/>
                  </a:lnTo>
                  <a:lnTo>
                    <a:pt x="384" y="566"/>
                  </a:lnTo>
                  <a:lnTo>
                    <a:pt x="465" y="569"/>
                  </a:lnTo>
                  <a:lnTo>
                    <a:pt x="465" y="629"/>
                  </a:lnTo>
                  <a:lnTo>
                    <a:pt x="127" y="629"/>
                  </a:lnTo>
                  <a:lnTo>
                    <a:pt x="125" y="566"/>
                  </a:lnTo>
                  <a:lnTo>
                    <a:pt x="203" y="566"/>
                  </a:lnTo>
                  <a:lnTo>
                    <a:pt x="203" y="0"/>
                  </a:lnTo>
                  <a:close/>
                  <a:moveTo>
                    <a:pt x="402" y="0"/>
                  </a:moveTo>
                  <a:lnTo>
                    <a:pt x="405" y="57"/>
                  </a:lnTo>
                  <a:lnTo>
                    <a:pt x="488" y="62"/>
                  </a:lnTo>
                  <a:lnTo>
                    <a:pt x="503" y="65"/>
                  </a:lnTo>
                  <a:lnTo>
                    <a:pt x="514" y="70"/>
                  </a:lnTo>
                  <a:lnTo>
                    <a:pt x="522" y="78"/>
                  </a:lnTo>
                  <a:lnTo>
                    <a:pt x="527" y="88"/>
                  </a:lnTo>
                  <a:lnTo>
                    <a:pt x="532" y="99"/>
                  </a:lnTo>
                  <a:lnTo>
                    <a:pt x="535" y="109"/>
                  </a:lnTo>
                  <a:lnTo>
                    <a:pt x="537" y="122"/>
                  </a:lnTo>
                  <a:lnTo>
                    <a:pt x="540" y="135"/>
                  </a:lnTo>
                  <a:lnTo>
                    <a:pt x="584" y="135"/>
                  </a:lnTo>
                  <a:lnTo>
                    <a:pt x="586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228" y="3219"/>
              <a:ext cx="181" cy="134"/>
            </a:xfrm>
            <a:custGeom>
              <a:avLst/>
              <a:gdLst>
                <a:gd name="T0" fmla="*/ 179 w 182"/>
                <a:gd name="T1" fmla="*/ 0 h 135"/>
                <a:gd name="T2" fmla="*/ 179 w 182"/>
                <a:gd name="T3" fmla="*/ 57 h 135"/>
                <a:gd name="T4" fmla="*/ 96 w 182"/>
                <a:gd name="T5" fmla="*/ 62 h 135"/>
                <a:gd name="T6" fmla="*/ 83 w 182"/>
                <a:gd name="T7" fmla="*/ 65 h 135"/>
                <a:gd name="T8" fmla="*/ 73 w 182"/>
                <a:gd name="T9" fmla="*/ 67 h 135"/>
                <a:gd name="T10" fmla="*/ 62 w 182"/>
                <a:gd name="T11" fmla="*/ 75 h 135"/>
                <a:gd name="T12" fmla="*/ 57 w 182"/>
                <a:gd name="T13" fmla="*/ 85 h 135"/>
                <a:gd name="T14" fmla="*/ 55 w 182"/>
                <a:gd name="T15" fmla="*/ 96 h 135"/>
                <a:gd name="T16" fmla="*/ 52 w 182"/>
                <a:gd name="T17" fmla="*/ 106 h 135"/>
                <a:gd name="T18" fmla="*/ 50 w 182"/>
                <a:gd name="T19" fmla="*/ 119 h 135"/>
                <a:gd name="T20" fmla="*/ 44 w 182"/>
                <a:gd name="T21" fmla="*/ 132 h 135"/>
                <a:gd name="T22" fmla="*/ 0 w 182"/>
                <a:gd name="T23" fmla="*/ 132 h 135"/>
                <a:gd name="T24" fmla="*/ 0 w 182"/>
                <a:gd name="T25" fmla="*/ 0 h 135"/>
                <a:gd name="T26" fmla="*/ 179 w 182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135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52" y="3219"/>
              <a:ext cx="341" cy="630"/>
            </a:xfrm>
            <a:custGeom>
              <a:avLst/>
              <a:gdLst>
                <a:gd name="T0" fmla="*/ 78 w 340"/>
                <a:gd name="T1" fmla="*/ 0 h 629"/>
                <a:gd name="T2" fmla="*/ 262 w 340"/>
                <a:gd name="T3" fmla="*/ 0 h 629"/>
                <a:gd name="T4" fmla="*/ 262 w 340"/>
                <a:gd name="T5" fmla="*/ 569 h 629"/>
                <a:gd name="T6" fmla="*/ 343 w 340"/>
                <a:gd name="T7" fmla="*/ 572 h 629"/>
                <a:gd name="T8" fmla="*/ 343 w 340"/>
                <a:gd name="T9" fmla="*/ 632 h 629"/>
                <a:gd name="T10" fmla="*/ 2 w 340"/>
                <a:gd name="T11" fmla="*/ 632 h 629"/>
                <a:gd name="T12" fmla="*/ 0 w 340"/>
                <a:gd name="T13" fmla="*/ 569 h 629"/>
                <a:gd name="T14" fmla="*/ 78 w 340"/>
                <a:gd name="T15" fmla="*/ 569 h 629"/>
                <a:gd name="T16" fmla="*/ 78 w 340"/>
                <a:gd name="T17" fmla="*/ 0 h 6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0" h="629">
                  <a:moveTo>
                    <a:pt x="78" y="0"/>
                  </a:moveTo>
                  <a:lnTo>
                    <a:pt x="259" y="0"/>
                  </a:lnTo>
                  <a:lnTo>
                    <a:pt x="259" y="566"/>
                  </a:lnTo>
                  <a:lnTo>
                    <a:pt x="340" y="569"/>
                  </a:lnTo>
                  <a:lnTo>
                    <a:pt x="340" y="629"/>
                  </a:lnTo>
                  <a:lnTo>
                    <a:pt x="2" y="629"/>
                  </a:lnTo>
                  <a:lnTo>
                    <a:pt x="0" y="566"/>
                  </a:lnTo>
                  <a:lnTo>
                    <a:pt x="78" y="566"/>
                  </a:lnTo>
                  <a:lnTo>
                    <a:pt x="78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29" y="3219"/>
              <a:ext cx="186" cy="134"/>
            </a:xfrm>
            <a:custGeom>
              <a:avLst/>
              <a:gdLst>
                <a:gd name="T0" fmla="*/ 0 w 184"/>
                <a:gd name="T1" fmla="*/ 0 h 135"/>
                <a:gd name="T2" fmla="*/ 3 w 184"/>
                <a:gd name="T3" fmla="*/ 57 h 135"/>
                <a:gd name="T4" fmla="*/ 89 w 184"/>
                <a:gd name="T5" fmla="*/ 62 h 135"/>
                <a:gd name="T6" fmla="*/ 104 w 184"/>
                <a:gd name="T7" fmla="*/ 65 h 135"/>
                <a:gd name="T8" fmla="*/ 115 w 184"/>
                <a:gd name="T9" fmla="*/ 67 h 135"/>
                <a:gd name="T10" fmla="*/ 123 w 184"/>
                <a:gd name="T11" fmla="*/ 75 h 135"/>
                <a:gd name="T12" fmla="*/ 128 w 184"/>
                <a:gd name="T13" fmla="*/ 85 h 135"/>
                <a:gd name="T14" fmla="*/ 133 w 184"/>
                <a:gd name="T15" fmla="*/ 96 h 135"/>
                <a:gd name="T16" fmla="*/ 136 w 184"/>
                <a:gd name="T17" fmla="*/ 106 h 135"/>
                <a:gd name="T18" fmla="*/ 138 w 184"/>
                <a:gd name="T19" fmla="*/ 119 h 135"/>
                <a:gd name="T20" fmla="*/ 144 w 184"/>
                <a:gd name="T21" fmla="*/ 132 h 135"/>
                <a:gd name="T22" fmla="*/ 188 w 184"/>
                <a:gd name="T23" fmla="*/ 132 h 135"/>
                <a:gd name="T24" fmla="*/ 190 w 184"/>
                <a:gd name="T25" fmla="*/ 0 h 135"/>
                <a:gd name="T26" fmla="*/ 0 w 184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135">
                  <a:moveTo>
                    <a:pt x="0" y="0"/>
                  </a:moveTo>
                  <a:lnTo>
                    <a:pt x="3" y="57"/>
                  </a:lnTo>
                  <a:lnTo>
                    <a:pt x="86" y="62"/>
                  </a:lnTo>
                  <a:lnTo>
                    <a:pt x="101" y="65"/>
                  </a:lnTo>
                  <a:lnTo>
                    <a:pt x="112" y="70"/>
                  </a:lnTo>
                  <a:lnTo>
                    <a:pt x="120" y="78"/>
                  </a:lnTo>
                  <a:lnTo>
                    <a:pt x="125" y="88"/>
                  </a:lnTo>
                  <a:lnTo>
                    <a:pt x="130" y="99"/>
                  </a:lnTo>
                  <a:lnTo>
                    <a:pt x="133" y="109"/>
                  </a:lnTo>
                  <a:lnTo>
                    <a:pt x="135" y="122"/>
                  </a:lnTo>
                  <a:lnTo>
                    <a:pt x="138" y="135"/>
                  </a:lnTo>
                  <a:lnTo>
                    <a:pt x="182" y="135"/>
                  </a:lnTo>
                  <a:lnTo>
                    <a:pt x="184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47" y="3755"/>
              <a:ext cx="751" cy="7"/>
            </a:xfrm>
            <a:custGeom>
              <a:avLst/>
              <a:gdLst>
                <a:gd name="T0" fmla="*/ 0 w 753"/>
                <a:gd name="T1" fmla="*/ 0 h 6"/>
                <a:gd name="T2" fmla="*/ 164 w 753"/>
                <a:gd name="T3" fmla="*/ 0 h 6"/>
                <a:gd name="T4" fmla="*/ 164 w 753"/>
                <a:gd name="T5" fmla="*/ 9 h 6"/>
                <a:gd name="T6" fmla="*/ 0 w 753"/>
                <a:gd name="T7" fmla="*/ 9 h 6"/>
                <a:gd name="T8" fmla="*/ 0 w 753"/>
                <a:gd name="T9" fmla="*/ 0 h 6"/>
                <a:gd name="T10" fmla="*/ 379 w 753"/>
                <a:gd name="T11" fmla="*/ 0 h 6"/>
                <a:gd name="T12" fmla="*/ 508 w 753"/>
                <a:gd name="T13" fmla="*/ 0 h 6"/>
                <a:gd name="T14" fmla="*/ 508 w 753"/>
                <a:gd name="T15" fmla="*/ 9 h 6"/>
                <a:gd name="T16" fmla="*/ 379 w 753"/>
                <a:gd name="T17" fmla="*/ 9 h 6"/>
                <a:gd name="T18" fmla="*/ 379 w 753"/>
                <a:gd name="T19" fmla="*/ 0 h 6"/>
                <a:gd name="T20" fmla="*/ 547 w 753"/>
                <a:gd name="T21" fmla="*/ 0 h 6"/>
                <a:gd name="T22" fmla="*/ 747 w 753"/>
                <a:gd name="T23" fmla="*/ 0 h 6"/>
                <a:gd name="T24" fmla="*/ 747 w 753"/>
                <a:gd name="T25" fmla="*/ 9 h 6"/>
                <a:gd name="T26" fmla="*/ 547 w 753"/>
                <a:gd name="T27" fmla="*/ 9 h 6"/>
                <a:gd name="T28" fmla="*/ 547 w 753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0" y="0"/>
                  </a:moveTo>
                  <a:lnTo>
                    <a:pt x="164" y="0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382" y="0"/>
                  </a:moveTo>
                  <a:lnTo>
                    <a:pt x="511" y="0"/>
                  </a:lnTo>
                  <a:lnTo>
                    <a:pt x="511" y="6"/>
                  </a:lnTo>
                  <a:lnTo>
                    <a:pt x="382" y="6"/>
                  </a:lnTo>
                  <a:lnTo>
                    <a:pt x="382" y="0"/>
                  </a:lnTo>
                  <a:close/>
                  <a:moveTo>
                    <a:pt x="550" y="0"/>
                  </a:moveTo>
                  <a:lnTo>
                    <a:pt x="753" y="0"/>
                  </a:lnTo>
                  <a:lnTo>
                    <a:pt x="753" y="6"/>
                  </a:lnTo>
                  <a:lnTo>
                    <a:pt x="550" y="6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247" y="375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247" y="375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A3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247" y="3748"/>
              <a:ext cx="751" cy="7"/>
            </a:xfrm>
            <a:custGeom>
              <a:avLst/>
              <a:gdLst>
                <a:gd name="T0" fmla="*/ 747 w 753"/>
                <a:gd name="T1" fmla="*/ 14 h 5"/>
                <a:gd name="T2" fmla="*/ 547 w 753"/>
                <a:gd name="T3" fmla="*/ 14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14 h 5"/>
                <a:gd name="T10" fmla="*/ 508 w 753"/>
                <a:gd name="T11" fmla="*/ 14 h 5"/>
                <a:gd name="T12" fmla="*/ 379 w 753"/>
                <a:gd name="T13" fmla="*/ 14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14 h 5"/>
                <a:gd name="T20" fmla="*/ 164 w 753"/>
                <a:gd name="T21" fmla="*/ 14 h 5"/>
                <a:gd name="T22" fmla="*/ 0 w 753"/>
                <a:gd name="T23" fmla="*/ 14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3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247" y="374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47" y="3743"/>
              <a:ext cx="751" cy="5"/>
            </a:xfrm>
            <a:custGeom>
              <a:avLst/>
              <a:gdLst>
                <a:gd name="T0" fmla="*/ 747 w 753"/>
                <a:gd name="T1" fmla="*/ 3 h 6"/>
                <a:gd name="T2" fmla="*/ 547 w 753"/>
                <a:gd name="T3" fmla="*/ 3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3 h 6"/>
                <a:gd name="T10" fmla="*/ 508 w 753"/>
                <a:gd name="T11" fmla="*/ 3 h 6"/>
                <a:gd name="T12" fmla="*/ 379 w 753"/>
                <a:gd name="T13" fmla="*/ 3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3 h 6"/>
                <a:gd name="T20" fmla="*/ 164 w 753"/>
                <a:gd name="T21" fmla="*/ 3 h 6"/>
                <a:gd name="T22" fmla="*/ 0 w 753"/>
                <a:gd name="T23" fmla="*/ 3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1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247" y="3741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47" y="3738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247" y="3736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247" y="373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247" y="3729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247" y="3729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247" y="372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247" y="3722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247" y="372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A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247" y="3717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247" y="371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08 w 753"/>
                <a:gd name="T7" fmla="*/ 0 h 5"/>
                <a:gd name="T8" fmla="*/ 747 w 753"/>
                <a:gd name="T9" fmla="*/ 2 h 5"/>
                <a:gd name="T10" fmla="*/ 747 w 753"/>
                <a:gd name="T11" fmla="*/ 5 h 5"/>
                <a:gd name="T12" fmla="*/ 508 w 753"/>
                <a:gd name="T13" fmla="*/ 5 h 5"/>
                <a:gd name="T14" fmla="*/ 379 w 753"/>
                <a:gd name="T15" fmla="*/ 5 h 5"/>
                <a:gd name="T16" fmla="*/ 379 w 753"/>
                <a:gd name="T17" fmla="*/ 0 h 5"/>
                <a:gd name="T18" fmla="*/ 508 w 753"/>
                <a:gd name="T19" fmla="*/ 0 h 5"/>
                <a:gd name="T20" fmla="*/ 508 w 753"/>
                <a:gd name="T21" fmla="*/ 5 h 5"/>
                <a:gd name="T22" fmla="*/ 164 w 753"/>
                <a:gd name="T23" fmla="*/ 5 h 5"/>
                <a:gd name="T24" fmla="*/ 0 w 753"/>
                <a:gd name="T25" fmla="*/ 5 h 5"/>
                <a:gd name="T26" fmla="*/ 0 w 753"/>
                <a:gd name="T27" fmla="*/ 0 h 5"/>
                <a:gd name="T28" fmla="*/ 164 w 753"/>
                <a:gd name="T29" fmla="*/ 0 h 5"/>
                <a:gd name="T30" fmla="*/ 164 w 753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14" y="0"/>
                  </a:lnTo>
                  <a:lnTo>
                    <a:pt x="753" y="2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247" y="3713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3 h 5"/>
                <a:gd name="T6" fmla="*/ 562 w 753"/>
                <a:gd name="T7" fmla="*/ 3 h 5"/>
                <a:gd name="T8" fmla="*/ 560 w 753"/>
                <a:gd name="T9" fmla="*/ 0 h 5"/>
                <a:gd name="T10" fmla="*/ 684 w 753"/>
                <a:gd name="T11" fmla="*/ 0 h 5"/>
                <a:gd name="T12" fmla="*/ 687 w 753"/>
                <a:gd name="T13" fmla="*/ 3 h 5"/>
                <a:gd name="T14" fmla="*/ 747 w 753"/>
                <a:gd name="T15" fmla="*/ 5 h 5"/>
                <a:gd name="T16" fmla="*/ 747 w 753"/>
                <a:gd name="T17" fmla="*/ 5 h 5"/>
                <a:gd name="T18" fmla="*/ 508 w 753"/>
                <a:gd name="T19" fmla="*/ 5 h 5"/>
                <a:gd name="T20" fmla="*/ 379 w 753"/>
                <a:gd name="T21" fmla="*/ 5 h 5"/>
                <a:gd name="T22" fmla="*/ 379 w 753"/>
                <a:gd name="T23" fmla="*/ 3 h 5"/>
                <a:gd name="T24" fmla="*/ 399 w 753"/>
                <a:gd name="T25" fmla="*/ 3 h 5"/>
                <a:gd name="T26" fmla="*/ 399 w 753"/>
                <a:gd name="T27" fmla="*/ 0 h 5"/>
                <a:gd name="T28" fmla="*/ 508 w 753"/>
                <a:gd name="T29" fmla="*/ 0 h 5"/>
                <a:gd name="T30" fmla="*/ 508 w 753"/>
                <a:gd name="T31" fmla="*/ 5 h 5"/>
                <a:gd name="T32" fmla="*/ 164 w 753"/>
                <a:gd name="T33" fmla="*/ 5 h 5"/>
                <a:gd name="T34" fmla="*/ 0 w 753"/>
                <a:gd name="T35" fmla="*/ 5 h 5"/>
                <a:gd name="T36" fmla="*/ 0 w 753"/>
                <a:gd name="T37" fmla="*/ 3 h 5"/>
                <a:gd name="T38" fmla="*/ 21 w 753"/>
                <a:gd name="T39" fmla="*/ 3 h 5"/>
                <a:gd name="T40" fmla="*/ 21 w 753"/>
                <a:gd name="T41" fmla="*/ 0 h 5"/>
                <a:gd name="T42" fmla="*/ 130 w 753"/>
                <a:gd name="T43" fmla="*/ 0 h 5"/>
                <a:gd name="T44" fmla="*/ 130 w 753"/>
                <a:gd name="T45" fmla="*/ 3 h 5"/>
                <a:gd name="T46" fmla="*/ 164 w 753"/>
                <a:gd name="T47" fmla="*/ 3 h 5"/>
                <a:gd name="T48" fmla="*/ 164 w 753"/>
                <a:gd name="T49" fmla="*/ 5 h 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3"/>
                  </a:lnTo>
                  <a:lnTo>
                    <a:pt x="566" y="3"/>
                  </a:lnTo>
                  <a:lnTo>
                    <a:pt x="563" y="0"/>
                  </a:lnTo>
                  <a:lnTo>
                    <a:pt x="690" y="0"/>
                  </a:lnTo>
                  <a:lnTo>
                    <a:pt x="693" y="3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3"/>
                  </a:lnTo>
                  <a:lnTo>
                    <a:pt x="402" y="3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3"/>
                  </a:lnTo>
                  <a:lnTo>
                    <a:pt x="164" y="3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214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47" y="3708"/>
              <a:ext cx="712" cy="7"/>
            </a:xfrm>
            <a:custGeom>
              <a:avLst/>
              <a:gdLst>
                <a:gd name="T0" fmla="*/ 708 w 714"/>
                <a:gd name="T1" fmla="*/ 9 h 6"/>
                <a:gd name="T2" fmla="*/ 544 w 714"/>
                <a:gd name="T3" fmla="*/ 9 h 6"/>
                <a:gd name="T4" fmla="*/ 544 w 714"/>
                <a:gd name="T5" fmla="*/ 9 h 6"/>
                <a:gd name="T6" fmla="*/ 560 w 714"/>
                <a:gd name="T7" fmla="*/ 9 h 6"/>
                <a:gd name="T8" fmla="*/ 555 w 714"/>
                <a:gd name="T9" fmla="*/ 0 h 6"/>
                <a:gd name="T10" fmla="*/ 684 w 714"/>
                <a:gd name="T11" fmla="*/ 0 h 6"/>
                <a:gd name="T12" fmla="*/ 687 w 714"/>
                <a:gd name="T13" fmla="*/ 9 h 6"/>
                <a:gd name="T14" fmla="*/ 708 w 714"/>
                <a:gd name="T15" fmla="*/ 9 h 6"/>
                <a:gd name="T16" fmla="*/ 508 w 714"/>
                <a:gd name="T17" fmla="*/ 9 h 6"/>
                <a:gd name="T18" fmla="*/ 379 w 714"/>
                <a:gd name="T19" fmla="*/ 9 h 6"/>
                <a:gd name="T20" fmla="*/ 379 w 714"/>
                <a:gd name="T21" fmla="*/ 9 h 6"/>
                <a:gd name="T22" fmla="*/ 399 w 714"/>
                <a:gd name="T23" fmla="*/ 9 h 6"/>
                <a:gd name="T24" fmla="*/ 399 w 714"/>
                <a:gd name="T25" fmla="*/ 0 h 6"/>
                <a:gd name="T26" fmla="*/ 508 w 714"/>
                <a:gd name="T27" fmla="*/ 0 h 6"/>
                <a:gd name="T28" fmla="*/ 508 w 714"/>
                <a:gd name="T29" fmla="*/ 9 h 6"/>
                <a:gd name="T30" fmla="*/ 164 w 714"/>
                <a:gd name="T31" fmla="*/ 9 h 6"/>
                <a:gd name="T32" fmla="*/ 0 w 714"/>
                <a:gd name="T33" fmla="*/ 9 h 6"/>
                <a:gd name="T34" fmla="*/ 0 w 714"/>
                <a:gd name="T35" fmla="*/ 9 h 6"/>
                <a:gd name="T36" fmla="*/ 21 w 714"/>
                <a:gd name="T37" fmla="*/ 9 h 6"/>
                <a:gd name="T38" fmla="*/ 21 w 714"/>
                <a:gd name="T39" fmla="*/ 0 h 6"/>
                <a:gd name="T40" fmla="*/ 130 w 714"/>
                <a:gd name="T41" fmla="*/ 0 h 6"/>
                <a:gd name="T42" fmla="*/ 130 w 714"/>
                <a:gd name="T43" fmla="*/ 9 h 6"/>
                <a:gd name="T44" fmla="*/ 164 w 714"/>
                <a:gd name="T45" fmla="*/ 9 h 6"/>
                <a:gd name="T46" fmla="*/ 164 w 714"/>
                <a:gd name="T47" fmla="*/ 9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4" h="6">
                  <a:moveTo>
                    <a:pt x="714" y="6"/>
                  </a:moveTo>
                  <a:lnTo>
                    <a:pt x="550" y="6"/>
                  </a:lnTo>
                  <a:lnTo>
                    <a:pt x="566" y="6"/>
                  </a:lnTo>
                  <a:lnTo>
                    <a:pt x="561" y="0"/>
                  </a:lnTo>
                  <a:lnTo>
                    <a:pt x="690" y="0"/>
                  </a:lnTo>
                  <a:lnTo>
                    <a:pt x="693" y="6"/>
                  </a:lnTo>
                  <a:lnTo>
                    <a:pt x="714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402" y="6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21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267" y="3708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2 w 669"/>
                <a:gd name="T3" fmla="*/ 5 h 5"/>
                <a:gd name="T4" fmla="*/ 540 w 669"/>
                <a:gd name="T5" fmla="*/ 0 h 5"/>
                <a:gd name="T6" fmla="*/ 667 w 669"/>
                <a:gd name="T7" fmla="*/ 0 h 5"/>
                <a:gd name="T8" fmla="*/ 669 w 669"/>
                <a:gd name="T9" fmla="*/ 5 h 5"/>
                <a:gd name="T10" fmla="*/ 490 w 669"/>
                <a:gd name="T11" fmla="*/ 5 h 5"/>
                <a:gd name="T12" fmla="*/ 381 w 669"/>
                <a:gd name="T13" fmla="*/ 5 h 5"/>
                <a:gd name="T14" fmla="*/ 381 w 669"/>
                <a:gd name="T15" fmla="*/ 0 h 5"/>
                <a:gd name="T16" fmla="*/ 490 w 669"/>
                <a:gd name="T17" fmla="*/ 0 h 5"/>
                <a:gd name="T18" fmla="*/ 490 w 669"/>
                <a:gd name="T19" fmla="*/ 5 h 5"/>
                <a:gd name="T20" fmla="*/ 109 w 669"/>
                <a:gd name="T21" fmla="*/ 5 h 5"/>
                <a:gd name="T22" fmla="*/ 0 w 669"/>
                <a:gd name="T23" fmla="*/ 5 h 5"/>
                <a:gd name="T24" fmla="*/ 0 w 669"/>
                <a:gd name="T25" fmla="*/ 0 h 5"/>
                <a:gd name="T26" fmla="*/ 109 w 669"/>
                <a:gd name="T27" fmla="*/ 0 h 5"/>
                <a:gd name="T28" fmla="*/ 109 w 66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2" y="5"/>
                  </a:lnTo>
                  <a:lnTo>
                    <a:pt x="540" y="0"/>
                  </a:lnTo>
                  <a:lnTo>
                    <a:pt x="667" y="0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4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267" y="3703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0 w 669"/>
                <a:gd name="T3" fmla="*/ 5 h 5"/>
                <a:gd name="T4" fmla="*/ 537 w 669"/>
                <a:gd name="T5" fmla="*/ 0 h 5"/>
                <a:gd name="T6" fmla="*/ 664 w 669"/>
                <a:gd name="T7" fmla="*/ 0 h 5"/>
                <a:gd name="T8" fmla="*/ 664 w 669"/>
                <a:gd name="T9" fmla="*/ 3 h 5"/>
                <a:gd name="T10" fmla="*/ 669 w 669"/>
                <a:gd name="T11" fmla="*/ 5 h 5"/>
                <a:gd name="T12" fmla="*/ 490 w 669"/>
                <a:gd name="T13" fmla="*/ 5 h 5"/>
                <a:gd name="T14" fmla="*/ 381 w 669"/>
                <a:gd name="T15" fmla="*/ 5 h 5"/>
                <a:gd name="T16" fmla="*/ 381 w 669"/>
                <a:gd name="T17" fmla="*/ 0 h 5"/>
                <a:gd name="T18" fmla="*/ 490 w 669"/>
                <a:gd name="T19" fmla="*/ 0 h 5"/>
                <a:gd name="T20" fmla="*/ 490 w 669"/>
                <a:gd name="T21" fmla="*/ 5 h 5"/>
                <a:gd name="T22" fmla="*/ 109 w 669"/>
                <a:gd name="T23" fmla="*/ 5 h 5"/>
                <a:gd name="T24" fmla="*/ 0 w 669"/>
                <a:gd name="T25" fmla="*/ 5 h 5"/>
                <a:gd name="T26" fmla="*/ 0 w 669"/>
                <a:gd name="T27" fmla="*/ 0 h 5"/>
                <a:gd name="T28" fmla="*/ 109 w 669"/>
                <a:gd name="T29" fmla="*/ 0 h 5"/>
                <a:gd name="T30" fmla="*/ 109 w 669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0" y="5"/>
                  </a:lnTo>
                  <a:lnTo>
                    <a:pt x="537" y="0"/>
                  </a:lnTo>
                  <a:lnTo>
                    <a:pt x="664" y="0"/>
                  </a:lnTo>
                  <a:lnTo>
                    <a:pt x="664" y="3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267" y="3701"/>
              <a:ext cx="667" cy="7"/>
            </a:xfrm>
            <a:custGeom>
              <a:avLst/>
              <a:gdLst>
                <a:gd name="T0" fmla="*/ 667 w 667"/>
                <a:gd name="T1" fmla="*/ 14 h 5"/>
                <a:gd name="T2" fmla="*/ 540 w 667"/>
                <a:gd name="T3" fmla="*/ 14 h 5"/>
                <a:gd name="T4" fmla="*/ 534 w 667"/>
                <a:gd name="T5" fmla="*/ 0 h 5"/>
                <a:gd name="T6" fmla="*/ 662 w 667"/>
                <a:gd name="T7" fmla="*/ 0 h 5"/>
                <a:gd name="T8" fmla="*/ 664 w 667"/>
                <a:gd name="T9" fmla="*/ 14 h 5"/>
                <a:gd name="T10" fmla="*/ 667 w 667"/>
                <a:gd name="T11" fmla="*/ 14 h 5"/>
                <a:gd name="T12" fmla="*/ 490 w 667"/>
                <a:gd name="T13" fmla="*/ 14 h 5"/>
                <a:gd name="T14" fmla="*/ 381 w 667"/>
                <a:gd name="T15" fmla="*/ 14 h 5"/>
                <a:gd name="T16" fmla="*/ 381 w 667"/>
                <a:gd name="T17" fmla="*/ 0 h 5"/>
                <a:gd name="T18" fmla="*/ 490 w 667"/>
                <a:gd name="T19" fmla="*/ 0 h 5"/>
                <a:gd name="T20" fmla="*/ 490 w 667"/>
                <a:gd name="T21" fmla="*/ 14 h 5"/>
                <a:gd name="T22" fmla="*/ 109 w 667"/>
                <a:gd name="T23" fmla="*/ 14 h 5"/>
                <a:gd name="T24" fmla="*/ 0 w 667"/>
                <a:gd name="T25" fmla="*/ 14 h 5"/>
                <a:gd name="T26" fmla="*/ 0 w 667"/>
                <a:gd name="T27" fmla="*/ 0 h 5"/>
                <a:gd name="T28" fmla="*/ 109 w 667"/>
                <a:gd name="T29" fmla="*/ 0 h 5"/>
                <a:gd name="T30" fmla="*/ 109 w 667"/>
                <a:gd name="T31" fmla="*/ 14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540" y="5"/>
                  </a:lnTo>
                  <a:lnTo>
                    <a:pt x="534" y="0"/>
                  </a:lnTo>
                  <a:lnTo>
                    <a:pt x="662" y="0"/>
                  </a:lnTo>
                  <a:lnTo>
                    <a:pt x="664" y="5"/>
                  </a:lnTo>
                  <a:lnTo>
                    <a:pt x="667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/>
            <p:cNvSpPr>
              <a:spLocks noEditPoints="1"/>
            </p:cNvSpPr>
            <p:nvPr/>
          </p:nvSpPr>
          <p:spPr bwMode="auto">
            <a:xfrm>
              <a:off x="267" y="3698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537 w 664"/>
                <a:gd name="T3" fmla="*/ 5 h 5"/>
                <a:gd name="T4" fmla="*/ 532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490 w 664"/>
                <a:gd name="T11" fmla="*/ 5 h 5"/>
                <a:gd name="T12" fmla="*/ 381 w 664"/>
                <a:gd name="T13" fmla="*/ 5 h 5"/>
                <a:gd name="T14" fmla="*/ 381 w 664"/>
                <a:gd name="T15" fmla="*/ 0 h 5"/>
                <a:gd name="T16" fmla="*/ 490 w 664"/>
                <a:gd name="T17" fmla="*/ 0 h 5"/>
                <a:gd name="T18" fmla="*/ 490 w 664"/>
                <a:gd name="T19" fmla="*/ 5 h 5"/>
                <a:gd name="T20" fmla="*/ 109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109 w 664"/>
                <a:gd name="T27" fmla="*/ 0 h 5"/>
                <a:gd name="T28" fmla="*/ 109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537" y="5"/>
                  </a:lnTo>
                  <a:lnTo>
                    <a:pt x="532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267" y="3696"/>
              <a:ext cx="662" cy="5"/>
            </a:xfrm>
            <a:custGeom>
              <a:avLst/>
              <a:gdLst>
                <a:gd name="T0" fmla="*/ 662 w 662"/>
                <a:gd name="T1" fmla="*/ 3 h 6"/>
                <a:gd name="T2" fmla="*/ 534 w 662"/>
                <a:gd name="T3" fmla="*/ 3 h 6"/>
                <a:gd name="T4" fmla="*/ 529 w 662"/>
                <a:gd name="T5" fmla="*/ 0 h 6"/>
                <a:gd name="T6" fmla="*/ 656 w 662"/>
                <a:gd name="T7" fmla="*/ 0 h 6"/>
                <a:gd name="T8" fmla="*/ 662 w 662"/>
                <a:gd name="T9" fmla="*/ 3 h 6"/>
                <a:gd name="T10" fmla="*/ 490 w 662"/>
                <a:gd name="T11" fmla="*/ 3 h 6"/>
                <a:gd name="T12" fmla="*/ 381 w 662"/>
                <a:gd name="T13" fmla="*/ 3 h 6"/>
                <a:gd name="T14" fmla="*/ 381 w 662"/>
                <a:gd name="T15" fmla="*/ 0 h 6"/>
                <a:gd name="T16" fmla="*/ 490 w 662"/>
                <a:gd name="T17" fmla="*/ 0 h 6"/>
                <a:gd name="T18" fmla="*/ 490 w 662"/>
                <a:gd name="T19" fmla="*/ 3 h 6"/>
                <a:gd name="T20" fmla="*/ 109 w 662"/>
                <a:gd name="T21" fmla="*/ 3 h 6"/>
                <a:gd name="T22" fmla="*/ 0 w 662"/>
                <a:gd name="T23" fmla="*/ 3 h 6"/>
                <a:gd name="T24" fmla="*/ 0 w 662"/>
                <a:gd name="T25" fmla="*/ 0 h 6"/>
                <a:gd name="T26" fmla="*/ 109 w 662"/>
                <a:gd name="T27" fmla="*/ 0 h 6"/>
                <a:gd name="T28" fmla="*/ 109 w 662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6">
                  <a:moveTo>
                    <a:pt x="662" y="6"/>
                  </a:moveTo>
                  <a:lnTo>
                    <a:pt x="534" y="6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62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/>
            <p:cNvSpPr>
              <a:spLocks noEditPoints="1"/>
            </p:cNvSpPr>
            <p:nvPr/>
          </p:nvSpPr>
          <p:spPr bwMode="auto">
            <a:xfrm>
              <a:off x="267" y="3694"/>
              <a:ext cx="660" cy="5"/>
            </a:xfrm>
            <a:custGeom>
              <a:avLst/>
              <a:gdLst>
                <a:gd name="T0" fmla="*/ 662 w 659"/>
                <a:gd name="T1" fmla="*/ 5 h 5"/>
                <a:gd name="T2" fmla="*/ 535 w 659"/>
                <a:gd name="T3" fmla="*/ 5 h 5"/>
                <a:gd name="T4" fmla="*/ 532 w 659"/>
                <a:gd name="T5" fmla="*/ 0 h 5"/>
                <a:gd name="T6" fmla="*/ 659 w 659"/>
                <a:gd name="T7" fmla="*/ 0 h 5"/>
                <a:gd name="T8" fmla="*/ 662 w 659"/>
                <a:gd name="T9" fmla="*/ 5 h 5"/>
                <a:gd name="T10" fmla="*/ 493 w 659"/>
                <a:gd name="T11" fmla="*/ 5 h 5"/>
                <a:gd name="T12" fmla="*/ 384 w 659"/>
                <a:gd name="T13" fmla="*/ 5 h 5"/>
                <a:gd name="T14" fmla="*/ 384 w 659"/>
                <a:gd name="T15" fmla="*/ 0 h 5"/>
                <a:gd name="T16" fmla="*/ 493 w 659"/>
                <a:gd name="T17" fmla="*/ 0 h 5"/>
                <a:gd name="T18" fmla="*/ 493 w 659"/>
                <a:gd name="T19" fmla="*/ 5 h 5"/>
                <a:gd name="T20" fmla="*/ 109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109 w 659"/>
                <a:gd name="T27" fmla="*/ 0 h 5"/>
                <a:gd name="T28" fmla="*/ 109 w 65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5">
                  <a:moveTo>
                    <a:pt x="659" y="5"/>
                  </a:moveTo>
                  <a:lnTo>
                    <a:pt x="532" y="5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5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267" y="3691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4 w 656"/>
                <a:gd name="T5" fmla="*/ 0 h 5"/>
                <a:gd name="T6" fmla="*/ 651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7" y="0"/>
                  </a:lnTo>
                  <a:lnTo>
                    <a:pt x="654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267" y="3689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1 w 656"/>
                <a:gd name="T5" fmla="*/ 0 h 5"/>
                <a:gd name="T6" fmla="*/ 648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4" y="0"/>
                  </a:lnTo>
                  <a:lnTo>
                    <a:pt x="651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7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267" y="3687"/>
              <a:ext cx="653" cy="5"/>
            </a:xfrm>
            <a:custGeom>
              <a:avLst/>
              <a:gdLst>
                <a:gd name="T0" fmla="*/ 651 w 654"/>
                <a:gd name="T1" fmla="*/ 5 h 5"/>
                <a:gd name="T2" fmla="*/ 524 w 654"/>
                <a:gd name="T3" fmla="*/ 5 h 5"/>
                <a:gd name="T4" fmla="*/ 518 w 654"/>
                <a:gd name="T5" fmla="*/ 0 h 5"/>
                <a:gd name="T6" fmla="*/ 646 w 654"/>
                <a:gd name="T7" fmla="*/ 0 h 5"/>
                <a:gd name="T8" fmla="*/ 651 w 654"/>
                <a:gd name="T9" fmla="*/ 5 h 5"/>
                <a:gd name="T10" fmla="*/ 487 w 654"/>
                <a:gd name="T11" fmla="*/ 5 h 5"/>
                <a:gd name="T12" fmla="*/ 378 w 654"/>
                <a:gd name="T13" fmla="*/ 5 h 5"/>
                <a:gd name="T14" fmla="*/ 378 w 654"/>
                <a:gd name="T15" fmla="*/ 0 h 5"/>
                <a:gd name="T16" fmla="*/ 487 w 654"/>
                <a:gd name="T17" fmla="*/ 0 h 5"/>
                <a:gd name="T18" fmla="*/ 487 w 654"/>
                <a:gd name="T19" fmla="*/ 5 h 5"/>
                <a:gd name="T20" fmla="*/ 109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109 w 654"/>
                <a:gd name="T27" fmla="*/ 0 h 5"/>
                <a:gd name="T28" fmla="*/ 109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527" y="5"/>
                  </a:lnTo>
                  <a:lnTo>
                    <a:pt x="521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B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267" y="3682"/>
              <a:ext cx="651" cy="7"/>
            </a:xfrm>
            <a:custGeom>
              <a:avLst/>
              <a:gdLst>
                <a:gd name="T0" fmla="*/ 651 w 651"/>
                <a:gd name="T1" fmla="*/ 9 h 6"/>
                <a:gd name="T2" fmla="*/ 524 w 651"/>
                <a:gd name="T3" fmla="*/ 9 h 6"/>
                <a:gd name="T4" fmla="*/ 519 w 651"/>
                <a:gd name="T5" fmla="*/ 0 h 6"/>
                <a:gd name="T6" fmla="*/ 646 w 651"/>
                <a:gd name="T7" fmla="*/ 0 h 6"/>
                <a:gd name="T8" fmla="*/ 651 w 651"/>
                <a:gd name="T9" fmla="*/ 9 h 6"/>
                <a:gd name="T10" fmla="*/ 490 w 651"/>
                <a:gd name="T11" fmla="*/ 9 h 6"/>
                <a:gd name="T12" fmla="*/ 381 w 651"/>
                <a:gd name="T13" fmla="*/ 9 h 6"/>
                <a:gd name="T14" fmla="*/ 381 w 651"/>
                <a:gd name="T15" fmla="*/ 0 h 6"/>
                <a:gd name="T16" fmla="*/ 490 w 651"/>
                <a:gd name="T17" fmla="*/ 0 h 6"/>
                <a:gd name="T18" fmla="*/ 490 w 651"/>
                <a:gd name="T19" fmla="*/ 9 h 6"/>
                <a:gd name="T20" fmla="*/ 109 w 651"/>
                <a:gd name="T21" fmla="*/ 9 h 6"/>
                <a:gd name="T22" fmla="*/ 0 w 651"/>
                <a:gd name="T23" fmla="*/ 9 h 6"/>
                <a:gd name="T24" fmla="*/ 0 w 651"/>
                <a:gd name="T25" fmla="*/ 0 h 6"/>
                <a:gd name="T26" fmla="*/ 109 w 651"/>
                <a:gd name="T27" fmla="*/ 0 h 6"/>
                <a:gd name="T28" fmla="*/ 109 w 651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">
                  <a:moveTo>
                    <a:pt x="651" y="6"/>
                  </a:moveTo>
                  <a:lnTo>
                    <a:pt x="524" y="6"/>
                  </a:lnTo>
                  <a:lnTo>
                    <a:pt x="519" y="0"/>
                  </a:lnTo>
                  <a:lnTo>
                    <a:pt x="646" y="0"/>
                  </a:lnTo>
                  <a:lnTo>
                    <a:pt x="65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A5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267" y="3682"/>
              <a:ext cx="648" cy="5"/>
            </a:xfrm>
            <a:custGeom>
              <a:avLst/>
              <a:gdLst>
                <a:gd name="T0" fmla="*/ 646 w 649"/>
                <a:gd name="T1" fmla="*/ 5 h 5"/>
                <a:gd name="T2" fmla="*/ 518 w 649"/>
                <a:gd name="T3" fmla="*/ 5 h 5"/>
                <a:gd name="T4" fmla="*/ 516 w 649"/>
                <a:gd name="T5" fmla="*/ 0 h 5"/>
                <a:gd name="T6" fmla="*/ 640 w 649"/>
                <a:gd name="T7" fmla="*/ 0 h 5"/>
                <a:gd name="T8" fmla="*/ 646 w 649"/>
                <a:gd name="T9" fmla="*/ 5 h 5"/>
                <a:gd name="T10" fmla="*/ 487 w 649"/>
                <a:gd name="T11" fmla="*/ 5 h 5"/>
                <a:gd name="T12" fmla="*/ 378 w 649"/>
                <a:gd name="T13" fmla="*/ 5 h 5"/>
                <a:gd name="T14" fmla="*/ 378 w 649"/>
                <a:gd name="T15" fmla="*/ 0 h 5"/>
                <a:gd name="T16" fmla="*/ 487 w 649"/>
                <a:gd name="T17" fmla="*/ 0 h 5"/>
                <a:gd name="T18" fmla="*/ 487 w 649"/>
                <a:gd name="T19" fmla="*/ 5 h 5"/>
                <a:gd name="T20" fmla="*/ 109 w 649"/>
                <a:gd name="T21" fmla="*/ 5 h 5"/>
                <a:gd name="T22" fmla="*/ 0 w 649"/>
                <a:gd name="T23" fmla="*/ 5 h 5"/>
                <a:gd name="T24" fmla="*/ 0 w 649"/>
                <a:gd name="T25" fmla="*/ 0 h 5"/>
                <a:gd name="T26" fmla="*/ 109 w 649"/>
                <a:gd name="T27" fmla="*/ 0 h 5"/>
                <a:gd name="T28" fmla="*/ 109 w 64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9" h="5">
                  <a:moveTo>
                    <a:pt x="649" y="5"/>
                  </a:moveTo>
                  <a:lnTo>
                    <a:pt x="521" y="5"/>
                  </a:lnTo>
                  <a:lnTo>
                    <a:pt x="519" y="0"/>
                  </a:lnTo>
                  <a:lnTo>
                    <a:pt x="643" y="0"/>
                  </a:lnTo>
                  <a:lnTo>
                    <a:pt x="64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267" y="3677"/>
              <a:ext cx="646" cy="5"/>
            </a:xfrm>
            <a:custGeom>
              <a:avLst/>
              <a:gdLst>
                <a:gd name="T0" fmla="*/ 646 w 646"/>
                <a:gd name="T1" fmla="*/ 5 h 5"/>
                <a:gd name="T2" fmla="*/ 519 w 646"/>
                <a:gd name="T3" fmla="*/ 5 h 5"/>
                <a:gd name="T4" fmla="*/ 516 w 646"/>
                <a:gd name="T5" fmla="*/ 0 h 5"/>
                <a:gd name="T6" fmla="*/ 641 w 646"/>
                <a:gd name="T7" fmla="*/ 0 h 5"/>
                <a:gd name="T8" fmla="*/ 646 w 646"/>
                <a:gd name="T9" fmla="*/ 5 h 5"/>
                <a:gd name="T10" fmla="*/ 490 w 646"/>
                <a:gd name="T11" fmla="*/ 5 h 5"/>
                <a:gd name="T12" fmla="*/ 381 w 646"/>
                <a:gd name="T13" fmla="*/ 5 h 5"/>
                <a:gd name="T14" fmla="*/ 381 w 646"/>
                <a:gd name="T15" fmla="*/ 0 h 5"/>
                <a:gd name="T16" fmla="*/ 490 w 646"/>
                <a:gd name="T17" fmla="*/ 0 h 5"/>
                <a:gd name="T18" fmla="*/ 490 w 646"/>
                <a:gd name="T19" fmla="*/ 5 h 5"/>
                <a:gd name="T20" fmla="*/ 109 w 646"/>
                <a:gd name="T21" fmla="*/ 5 h 5"/>
                <a:gd name="T22" fmla="*/ 0 w 646"/>
                <a:gd name="T23" fmla="*/ 5 h 5"/>
                <a:gd name="T24" fmla="*/ 0 w 646"/>
                <a:gd name="T25" fmla="*/ 0 h 5"/>
                <a:gd name="T26" fmla="*/ 109 w 646"/>
                <a:gd name="T27" fmla="*/ 0 h 5"/>
                <a:gd name="T28" fmla="*/ 109 w 64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6" h="5">
                  <a:moveTo>
                    <a:pt x="646" y="5"/>
                  </a:moveTo>
                  <a:lnTo>
                    <a:pt x="519" y="5"/>
                  </a:lnTo>
                  <a:lnTo>
                    <a:pt x="516" y="0"/>
                  </a:lnTo>
                  <a:lnTo>
                    <a:pt x="641" y="0"/>
                  </a:lnTo>
                  <a:lnTo>
                    <a:pt x="64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D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47"/>
            <p:cNvSpPr>
              <a:spLocks noEditPoints="1"/>
            </p:cNvSpPr>
            <p:nvPr/>
          </p:nvSpPr>
          <p:spPr bwMode="auto">
            <a:xfrm>
              <a:off x="267" y="3675"/>
              <a:ext cx="644" cy="7"/>
            </a:xfrm>
            <a:custGeom>
              <a:avLst/>
              <a:gdLst>
                <a:gd name="T0" fmla="*/ 646 w 643"/>
                <a:gd name="T1" fmla="*/ 14 h 5"/>
                <a:gd name="T2" fmla="*/ 522 w 643"/>
                <a:gd name="T3" fmla="*/ 14 h 5"/>
                <a:gd name="T4" fmla="*/ 517 w 643"/>
                <a:gd name="T5" fmla="*/ 0 h 5"/>
                <a:gd name="T6" fmla="*/ 644 w 643"/>
                <a:gd name="T7" fmla="*/ 0 h 5"/>
                <a:gd name="T8" fmla="*/ 646 w 643"/>
                <a:gd name="T9" fmla="*/ 14 h 5"/>
                <a:gd name="T10" fmla="*/ 493 w 643"/>
                <a:gd name="T11" fmla="*/ 14 h 5"/>
                <a:gd name="T12" fmla="*/ 384 w 643"/>
                <a:gd name="T13" fmla="*/ 14 h 5"/>
                <a:gd name="T14" fmla="*/ 384 w 643"/>
                <a:gd name="T15" fmla="*/ 0 h 5"/>
                <a:gd name="T16" fmla="*/ 493 w 643"/>
                <a:gd name="T17" fmla="*/ 0 h 5"/>
                <a:gd name="T18" fmla="*/ 493 w 643"/>
                <a:gd name="T19" fmla="*/ 14 h 5"/>
                <a:gd name="T20" fmla="*/ 109 w 643"/>
                <a:gd name="T21" fmla="*/ 14 h 5"/>
                <a:gd name="T22" fmla="*/ 0 w 643"/>
                <a:gd name="T23" fmla="*/ 14 h 5"/>
                <a:gd name="T24" fmla="*/ 0 w 643"/>
                <a:gd name="T25" fmla="*/ 0 h 5"/>
                <a:gd name="T26" fmla="*/ 109 w 643"/>
                <a:gd name="T27" fmla="*/ 0 h 5"/>
                <a:gd name="T28" fmla="*/ 109 w 64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3" h="5">
                  <a:moveTo>
                    <a:pt x="643" y="5"/>
                  </a:moveTo>
                  <a:lnTo>
                    <a:pt x="519" y="5"/>
                  </a:lnTo>
                  <a:lnTo>
                    <a:pt x="514" y="0"/>
                  </a:lnTo>
                  <a:lnTo>
                    <a:pt x="641" y="0"/>
                  </a:lnTo>
                  <a:lnTo>
                    <a:pt x="643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F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48"/>
            <p:cNvSpPr>
              <a:spLocks noEditPoints="1"/>
            </p:cNvSpPr>
            <p:nvPr/>
          </p:nvSpPr>
          <p:spPr bwMode="auto">
            <a:xfrm>
              <a:off x="267" y="3673"/>
              <a:ext cx="641" cy="5"/>
            </a:xfrm>
            <a:custGeom>
              <a:avLst/>
              <a:gdLst>
                <a:gd name="T0" fmla="*/ 641 w 641"/>
                <a:gd name="T1" fmla="*/ 5 h 5"/>
                <a:gd name="T2" fmla="*/ 516 w 641"/>
                <a:gd name="T3" fmla="*/ 5 h 5"/>
                <a:gd name="T4" fmla="*/ 511 w 641"/>
                <a:gd name="T5" fmla="*/ 0 h 5"/>
                <a:gd name="T6" fmla="*/ 638 w 641"/>
                <a:gd name="T7" fmla="*/ 0 h 5"/>
                <a:gd name="T8" fmla="*/ 641 w 641"/>
                <a:gd name="T9" fmla="*/ 5 h 5"/>
                <a:gd name="T10" fmla="*/ 490 w 641"/>
                <a:gd name="T11" fmla="*/ 5 h 5"/>
                <a:gd name="T12" fmla="*/ 381 w 641"/>
                <a:gd name="T13" fmla="*/ 5 h 5"/>
                <a:gd name="T14" fmla="*/ 381 w 641"/>
                <a:gd name="T15" fmla="*/ 0 h 5"/>
                <a:gd name="T16" fmla="*/ 490 w 641"/>
                <a:gd name="T17" fmla="*/ 0 h 5"/>
                <a:gd name="T18" fmla="*/ 490 w 641"/>
                <a:gd name="T19" fmla="*/ 5 h 5"/>
                <a:gd name="T20" fmla="*/ 109 w 641"/>
                <a:gd name="T21" fmla="*/ 5 h 5"/>
                <a:gd name="T22" fmla="*/ 0 w 641"/>
                <a:gd name="T23" fmla="*/ 5 h 5"/>
                <a:gd name="T24" fmla="*/ 0 w 641"/>
                <a:gd name="T25" fmla="*/ 0 h 5"/>
                <a:gd name="T26" fmla="*/ 109 w 641"/>
                <a:gd name="T27" fmla="*/ 0 h 5"/>
                <a:gd name="T28" fmla="*/ 109 w 641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5">
                  <a:moveTo>
                    <a:pt x="641" y="5"/>
                  </a:moveTo>
                  <a:lnTo>
                    <a:pt x="516" y="5"/>
                  </a:lnTo>
                  <a:lnTo>
                    <a:pt x="511" y="0"/>
                  </a:lnTo>
                  <a:lnTo>
                    <a:pt x="638" y="0"/>
                  </a:lnTo>
                  <a:lnTo>
                    <a:pt x="64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267" y="3670"/>
              <a:ext cx="641" cy="5"/>
            </a:xfrm>
            <a:custGeom>
              <a:avLst/>
              <a:gdLst>
                <a:gd name="T0" fmla="*/ 641 w 641"/>
                <a:gd name="T1" fmla="*/ 3 h 6"/>
                <a:gd name="T2" fmla="*/ 514 w 641"/>
                <a:gd name="T3" fmla="*/ 3 h 6"/>
                <a:gd name="T4" fmla="*/ 509 w 641"/>
                <a:gd name="T5" fmla="*/ 0 h 6"/>
                <a:gd name="T6" fmla="*/ 636 w 641"/>
                <a:gd name="T7" fmla="*/ 0 h 6"/>
                <a:gd name="T8" fmla="*/ 641 w 641"/>
                <a:gd name="T9" fmla="*/ 3 h 6"/>
                <a:gd name="T10" fmla="*/ 490 w 641"/>
                <a:gd name="T11" fmla="*/ 3 h 6"/>
                <a:gd name="T12" fmla="*/ 381 w 641"/>
                <a:gd name="T13" fmla="*/ 3 h 6"/>
                <a:gd name="T14" fmla="*/ 381 w 641"/>
                <a:gd name="T15" fmla="*/ 0 h 6"/>
                <a:gd name="T16" fmla="*/ 490 w 641"/>
                <a:gd name="T17" fmla="*/ 0 h 6"/>
                <a:gd name="T18" fmla="*/ 490 w 641"/>
                <a:gd name="T19" fmla="*/ 3 h 6"/>
                <a:gd name="T20" fmla="*/ 109 w 641"/>
                <a:gd name="T21" fmla="*/ 3 h 6"/>
                <a:gd name="T22" fmla="*/ 0 w 641"/>
                <a:gd name="T23" fmla="*/ 3 h 6"/>
                <a:gd name="T24" fmla="*/ 0 w 641"/>
                <a:gd name="T25" fmla="*/ 0 h 6"/>
                <a:gd name="T26" fmla="*/ 109 w 641"/>
                <a:gd name="T27" fmla="*/ 0 h 6"/>
                <a:gd name="T28" fmla="*/ 109 w 641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6">
                  <a:moveTo>
                    <a:pt x="641" y="6"/>
                  </a:moveTo>
                  <a:lnTo>
                    <a:pt x="514" y="6"/>
                  </a:lnTo>
                  <a:lnTo>
                    <a:pt x="509" y="0"/>
                  </a:lnTo>
                  <a:lnTo>
                    <a:pt x="636" y="0"/>
                  </a:lnTo>
                  <a:lnTo>
                    <a:pt x="64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267" y="3668"/>
              <a:ext cx="637" cy="5"/>
            </a:xfrm>
            <a:custGeom>
              <a:avLst/>
              <a:gdLst>
                <a:gd name="T0" fmla="*/ 635 w 638"/>
                <a:gd name="T1" fmla="*/ 5 h 5"/>
                <a:gd name="T2" fmla="*/ 508 w 638"/>
                <a:gd name="T3" fmla="*/ 5 h 5"/>
                <a:gd name="T4" fmla="*/ 506 w 638"/>
                <a:gd name="T5" fmla="*/ 0 h 5"/>
                <a:gd name="T6" fmla="*/ 630 w 638"/>
                <a:gd name="T7" fmla="*/ 0 h 5"/>
                <a:gd name="T8" fmla="*/ 635 w 638"/>
                <a:gd name="T9" fmla="*/ 5 h 5"/>
                <a:gd name="T10" fmla="*/ 487 w 638"/>
                <a:gd name="T11" fmla="*/ 5 h 5"/>
                <a:gd name="T12" fmla="*/ 378 w 638"/>
                <a:gd name="T13" fmla="*/ 5 h 5"/>
                <a:gd name="T14" fmla="*/ 378 w 638"/>
                <a:gd name="T15" fmla="*/ 0 h 5"/>
                <a:gd name="T16" fmla="*/ 487 w 638"/>
                <a:gd name="T17" fmla="*/ 0 h 5"/>
                <a:gd name="T18" fmla="*/ 487 w 638"/>
                <a:gd name="T19" fmla="*/ 5 h 5"/>
                <a:gd name="T20" fmla="*/ 109 w 638"/>
                <a:gd name="T21" fmla="*/ 5 h 5"/>
                <a:gd name="T22" fmla="*/ 0 w 638"/>
                <a:gd name="T23" fmla="*/ 5 h 5"/>
                <a:gd name="T24" fmla="*/ 0 w 638"/>
                <a:gd name="T25" fmla="*/ 0 h 5"/>
                <a:gd name="T26" fmla="*/ 109 w 638"/>
                <a:gd name="T27" fmla="*/ 0 h 5"/>
                <a:gd name="T28" fmla="*/ 109 w 63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5">
                  <a:moveTo>
                    <a:pt x="638" y="5"/>
                  </a:moveTo>
                  <a:lnTo>
                    <a:pt x="511" y="5"/>
                  </a:lnTo>
                  <a:lnTo>
                    <a:pt x="509" y="0"/>
                  </a:lnTo>
                  <a:lnTo>
                    <a:pt x="633" y="0"/>
                  </a:lnTo>
                  <a:lnTo>
                    <a:pt x="63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267" y="3666"/>
              <a:ext cx="637" cy="5"/>
            </a:xfrm>
            <a:custGeom>
              <a:avLst/>
              <a:gdLst>
                <a:gd name="T0" fmla="*/ 639 w 636"/>
                <a:gd name="T1" fmla="*/ 5 h 5"/>
                <a:gd name="T2" fmla="*/ 512 w 636"/>
                <a:gd name="T3" fmla="*/ 5 h 5"/>
                <a:gd name="T4" fmla="*/ 509 w 636"/>
                <a:gd name="T5" fmla="*/ 0 h 5"/>
                <a:gd name="T6" fmla="*/ 633 w 636"/>
                <a:gd name="T7" fmla="*/ 0 h 5"/>
                <a:gd name="T8" fmla="*/ 639 w 636"/>
                <a:gd name="T9" fmla="*/ 5 h 5"/>
                <a:gd name="T10" fmla="*/ 493 w 636"/>
                <a:gd name="T11" fmla="*/ 5 h 5"/>
                <a:gd name="T12" fmla="*/ 384 w 636"/>
                <a:gd name="T13" fmla="*/ 5 h 5"/>
                <a:gd name="T14" fmla="*/ 384 w 636"/>
                <a:gd name="T15" fmla="*/ 0 h 5"/>
                <a:gd name="T16" fmla="*/ 493 w 636"/>
                <a:gd name="T17" fmla="*/ 0 h 5"/>
                <a:gd name="T18" fmla="*/ 493 w 636"/>
                <a:gd name="T19" fmla="*/ 5 h 5"/>
                <a:gd name="T20" fmla="*/ 109 w 636"/>
                <a:gd name="T21" fmla="*/ 5 h 5"/>
                <a:gd name="T22" fmla="*/ 0 w 636"/>
                <a:gd name="T23" fmla="*/ 5 h 5"/>
                <a:gd name="T24" fmla="*/ 0 w 636"/>
                <a:gd name="T25" fmla="*/ 0 h 5"/>
                <a:gd name="T26" fmla="*/ 109 w 636"/>
                <a:gd name="T27" fmla="*/ 0 h 5"/>
                <a:gd name="T28" fmla="*/ 109 w 63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6" h="5">
                  <a:moveTo>
                    <a:pt x="636" y="5"/>
                  </a:moveTo>
                  <a:lnTo>
                    <a:pt x="509" y="5"/>
                  </a:lnTo>
                  <a:lnTo>
                    <a:pt x="506" y="0"/>
                  </a:lnTo>
                  <a:lnTo>
                    <a:pt x="630" y="0"/>
                  </a:lnTo>
                  <a:lnTo>
                    <a:pt x="63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67" y="3661"/>
              <a:ext cx="632" cy="7"/>
            </a:xfrm>
            <a:custGeom>
              <a:avLst/>
              <a:gdLst>
                <a:gd name="T0" fmla="*/ 630 w 633"/>
                <a:gd name="T1" fmla="*/ 9 h 6"/>
                <a:gd name="T2" fmla="*/ 506 w 633"/>
                <a:gd name="T3" fmla="*/ 9 h 6"/>
                <a:gd name="T4" fmla="*/ 500 w 633"/>
                <a:gd name="T5" fmla="*/ 0 h 6"/>
                <a:gd name="T6" fmla="*/ 625 w 633"/>
                <a:gd name="T7" fmla="*/ 0 h 6"/>
                <a:gd name="T8" fmla="*/ 630 w 633"/>
                <a:gd name="T9" fmla="*/ 9 h 6"/>
                <a:gd name="T10" fmla="*/ 487 w 633"/>
                <a:gd name="T11" fmla="*/ 9 h 6"/>
                <a:gd name="T12" fmla="*/ 378 w 633"/>
                <a:gd name="T13" fmla="*/ 9 h 6"/>
                <a:gd name="T14" fmla="*/ 378 w 633"/>
                <a:gd name="T15" fmla="*/ 0 h 6"/>
                <a:gd name="T16" fmla="*/ 487 w 633"/>
                <a:gd name="T17" fmla="*/ 0 h 6"/>
                <a:gd name="T18" fmla="*/ 487 w 633"/>
                <a:gd name="T19" fmla="*/ 9 h 6"/>
                <a:gd name="T20" fmla="*/ 109 w 633"/>
                <a:gd name="T21" fmla="*/ 9 h 6"/>
                <a:gd name="T22" fmla="*/ 0 w 633"/>
                <a:gd name="T23" fmla="*/ 9 h 6"/>
                <a:gd name="T24" fmla="*/ 0 w 633"/>
                <a:gd name="T25" fmla="*/ 0 h 6"/>
                <a:gd name="T26" fmla="*/ 109 w 633"/>
                <a:gd name="T27" fmla="*/ 0 h 6"/>
                <a:gd name="T28" fmla="*/ 109 w 63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3" h="6">
                  <a:moveTo>
                    <a:pt x="633" y="6"/>
                  </a:moveTo>
                  <a:lnTo>
                    <a:pt x="509" y="6"/>
                  </a:lnTo>
                  <a:lnTo>
                    <a:pt x="503" y="0"/>
                  </a:lnTo>
                  <a:lnTo>
                    <a:pt x="628" y="0"/>
                  </a:lnTo>
                  <a:lnTo>
                    <a:pt x="63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267" y="3661"/>
              <a:ext cx="630" cy="5"/>
            </a:xfrm>
            <a:custGeom>
              <a:avLst/>
              <a:gdLst>
                <a:gd name="T0" fmla="*/ 630 w 630"/>
                <a:gd name="T1" fmla="*/ 5 h 5"/>
                <a:gd name="T2" fmla="*/ 506 w 630"/>
                <a:gd name="T3" fmla="*/ 5 h 5"/>
                <a:gd name="T4" fmla="*/ 501 w 630"/>
                <a:gd name="T5" fmla="*/ 0 h 5"/>
                <a:gd name="T6" fmla="*/ 628 w 630"/>
                <a:gd name="T7" fmla="*/ 0 h 5"/>
                <a:gd name="T8" fmla="*/ 630 w 630"/>
                <a:gd name="T9" fmla="*/ 5 h 5"/>
                <a:gd name="T10" fmla="*/ 490 w 630"/>
                <a:gd name="T11" fmla="*/ 5 h 5"/>
                <a:gd name="T12" fmla="*/ 381 w 630"/>
                <a:gd name="T13" fmla="*/ 5 h 5"/>
                <a:gd name="T14" fmla="*/ 381 w 630"/>
                <a:gd name="T15" fmla="*/ 0 h 5"/>
                <a:gd name="T16" fmla="*/ 490 w 630"/>
                <a:gd name="T17" fmla="*/ 0 h 5"/>
                <a:gd name="T18" fmla="*/ 490 w 630"/>
                <a:gd name="T19" fmla="*/ 5 h 5"/>
                <a:gd name="T20" fmla="*/ 109 w 630"/>
                <a:gd name="T21" fmla="*/ 5 h 5"/>
                <a:gd name="T22" fmla="*/ 0 w 630"/>
                <a:gd name="T23" fmla="*/ 5 h 5"/>
                <a:gd name="T24" fmla="*/ 0 w 630"/>
                <a:gd name="T25" fmla="*/ 0 h 5"/>
                <a:gd name="T26" fmla="*/ 109 w 630"/>
                <a:gd name="T27" fmla="*/ 0 h 5"/>
                <a:gd name="T28" fmla="*/ 109 w 63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0" h="5">
                  <a:moveTo>
                    <a:pt x="630" y="5"/>
                  </a:moveTo>
                  <a:lnTo>
                    <a:pt x="506" y="5"/>
                  </a:lnTo>
                  <a:lnTo>
                    <a:pt x="501" y="0"/>
                  </a:lnTo>
                  <a:lnTo>
                    <a:pt x="628" y="0"/>
                  </a:lnTo>
                  <a:lnTo>
                    <a:pt x="63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3 w 628"/>
                <a:gd name="T3" fmla="*/ 5 h 5"/>
                <a:gd name="T4" fmla="*/ 498 w 628"/>
                <a:gd name="T5" fmla="*/ 0 h 5"/>
                <a:gd name="T6" fmla="*/ 625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3" y="5"/>
                  </a:lnTo>
                  <a:lnTo>
                    <a:pt x="498" y="0"/>
                  </a:lnTo>
                  <a:lnTo>
                    <a:pt x="625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55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1 w 628"/>
                <a:gd name="T3" fmla="*/ 5 h 5"/>
                <a:gd name="T4" fmla="*/ 498 w 628"/>
                <a:gd name="T5" fmla="*/ 0 h 5"/>
                <a:gd name="T6" fmla="*/ 623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1" y="5"/>
                  </a:lnTo>
                  <a:lnTo>
                    <a:pt x="498" y="0"/>
                  </a:lnTo>
                  <a:lnTo>
                    <a:pt x="623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267" y="3651"/>
              <a:ext cx="625" cy="5"/>
            </a:xfrm>
            <a:custGeom>
              <a:avLst/>
              <a:gdLst>
                <a:gd name="T0" fmla="*/ 625 w 625"/>
                <a:gd name="T1" fmla="*/ 5 h 5"/>
                <a:gd name="T2" fmla="*/ 498 w 625"/>
                <a:gd name="T3" fmla="*/ 5 h 5"/>
                <a:gd name="T4" fmla="*/ 496 w 625"/>
                <a:gd name="T5" fmla="*/ 0 h 5"/>
                <a:gd name="T6" fmla="*/ 620 w 625"/>
                <a:gd name="T7" fmla="*/ 0 h 5"/>
                <a:gd name="T8" fmla="*/ 625 w 625"/>
                <a:gd name="T9" fmla="*/ 5 h 5"/>
                <a:gd name="T10" fmla="*/ 490 w 625"/>
                <a:gd name="T11" fmla="*/ 5 h 5"/>
                <a:gd name="T12" fmla="*/ 381 w 625"/>
                <a:gd name="T13" fmla="*/ 5 h 5"/>
                <a:gd name="T14" fmla="*/ 381 w 625"/>
                <a:gd name="T15" fmla="*/ 0 h 5"/>
                <a:gd name="T16" fmla="*/ 490 w 625"/>
                <a:gd name="T17" fmla="*/ 0 h 5"/>
                <a:gd name="T18" fmla="*/ 490 w 625"/>
                <a:gd name="T19" fmla="*/ 5 h 5"/>
                <a:gd name="T20" fmla="*/ 109 w 625"/>
                <a:gd name="T21" fmla="*/ 5 h 5"/>
                <a:gd name="T22" fmla="*/ 0 w 625"/>
                <a:gd name="T23" fmla="*/ 5 h 5"/>
                <a:gd name="T24" fmla="*/ 0 w 625"/>
                <a:gd name="T25" fmla="*/ 0 h 5"/>
                <a:gd name="T26" fmla="*/ 109 w 625"/>
                <a:gd name="T27" fmla="*/ 0 h 5"/>
                <a:gd name="T28" fmla="*/ 109 w 62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5" h="5">
                  <a:moveTo>
                    <a:pt x="625" y="5"/>
                  </a:moveTo>
                  <a:lnTo>
                    <a:pt x="498" y="5"/>
                  </a:lnTo>
                  <a:lnTo>
                    <a:pt x="496" y="0"/>
                  </a:lnTo>
                  <a:lnTo>
                    <a:pt x="620" y="0"/>
                  </a:lnTo>
                  <a:lnTo>
                    <a:pt x="625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4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267" y="3649"/>
              <a:ext cx="623" cy="7"/>
            </a:xfrm>
            <a:custGeom>
              <a:avLst/>
              <a:gdLst>
                <a:gd name="T0" fmla="*/ 623 w 623"/>
                <a:gd name="T1" fmla="*/ 9 h 6"/>
                <a:gd name="T2" fmla="*/ 498 w 623"/>
                <a:gd name="T3" fmla="*/ 9 h 6"/>
                <a:gd name="T4" fmla="*/ 493 w 623"/>
                <a:gd name="T5" fmla="*/ 0 h 6"/>
                <a:gd name="T6" fmla="*/ 617 w 623"/>
                <a:gd name="T7" fmla="*/ 0 h 6"/>
                <a:gd name="T8" fmla="*/ 623 w 623"/>
                <a:gd name="T9" fmla="*/ 9 h 6"/>
                <a:gd name="T10" fmla="*/ 490 w 623"/>
                <a:gd name="T11" fmla="*/ 9 h 6"/>
                <a:gd name="T12" fmla="*/ 381 w 623"/>
                <a:gd name="T13" fmla="*/ 9 h 6"/>
                <a:gd name="T14" fmla="*/ 381 w 623"/>
                <a:gd name="T15" fmla="*/ 0 h 6"/>
                <a:gd name="T16" fmla="*/ 490 w 623"/>
                <a:gd name="T17" fmla="*/ 0 h 6"/>
                <a:gd name="T18" fmla="*/ 490 w 623"/>
                <a:gd name="T19" fmla="*/ 9 h 6"/>
                <a:gd name="T20" fmla="*/ 109 w 623"/>
                <a:gd name="T21" fmla="*/ 9 h 6"/>
                <a:gd name="T22" fmla="*/ 0 w 623"/>
                <a:gd name="T23" fmla="*/ 9 h 6"/>
                <a:gd name="T24" fmla="*/ 0 w 623"/>
                <a:gd name="T25" fmla="*/ 0 h 6"/>
                <a:gd name="T26" fmla="*/ 109 w 623"/>
                <a:gd name="T27" fmla="*/ 0 h 6"/>
                <a:gd name="T28" fmla="*/ 109 w 62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6">
                  <a:moveTo>
                    <a:pt x="623" y="6"/>
                  </a:moveTo>
                  <a:lnTo>
                    <a:pt x="498" y="6"/>
                  </a:lnTo>
                  <a:lnTo>
                    <a:pt x="493" y="0"/>
                  </a:lnTo>
                  <a:lnTo>
                    <a:pt x="617" y="0"/>
                  </a:lnTo>
                  <a:lnTo>
                    <a:pt x="62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6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Freeform 58"/>
            <p:cNvSpPr>
              <a:spLocks noEditPoints="1"/>
            </p:cNvSpPr>
            <p:nvPr/>
          </p:nvSpPr>
          <p:spPr bwMode="auto">
            <a:xfrm>
              <a:off x="267" y="3647"/>
              <a:ext cx="621" cy="5"/>
            </a:xfrm>
            <a:custGeom>
              <a:avLst/>
              <a:gdLst>
                <a:gd name="T0" fmla="*/ 623 w 620"/>
                <a:gd name="T1" fmla="*/ 5 h 5"/>
                <a:gd name="T2" fmla="*/ 499 w 620"/>
                <a:gd name="T3" fmla="*/ 5 h 5"/>
                <a:gd name="T4" fmla="*/ 493 w 620"/>
                <a:gd name="T5" fmla="*/ 0 h 5"/>
                <a:gd name="T6" fmla="*/ 618 w 620"/>
                <a:gd name="T7" fmla="*/ 0 h 5"/>
                <a:gd name="T8" fmla="*/ 623 w 620"/>
                <a:gd name="T9" fmla="*/ 5 h 5"/>
                <a:gd name="T10" fmla="*/ 493 w 620"/>
                <a:gd name="T11" fmla="*/ 5 h 5"/>
                <a:gd name="T12" fmla="*/ 384 w 620"/>
                <a:gd name="T13" fmla="*/ 5 h 5"/>
                <a:gd name="T14" fmla="*/ 384 w 620"/>
                <a:gd name="T15" fmla="*/ 0 h 5"/>
                <a:gd name="T16" fmla="*/ 493 w 620"/>
                <a:gd name="T17" fmla="*/ 0 h 5"/>
                <a:gd name="T18" fmla="*/ 493 w 620"/>
                <a:gd name="T19" fmla="*/ 5 h 5"/>
                <a:gd name="T20" fmla="*/ 109 w 620"/>
                <a:gd name="T21" fmla="*/ 5 h 5"/>
                <a:gd name="T22" fmla="*/ 0 w 620"/>
                <a:gd name="T23" fmla="*/ 5 h 5"/>
                <a:gd name="T24" fmla="*/ 0 w 620"/>
                <a:gd name="T25" fmla="*/ 0 h 5"/>
                <a:gd name="T26" fmla="*/ 109 w 620"/>
                <a:gd name="T27" fmla="*/ 0 h 5"/>
                <a:gd name="T28" fmla="*/ 109 w 62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0" h="5">
                  <a:moveTo>
                    <a:pt x="620" y="5"/>
                  </a:moveTo>
                  <a:lnTo>
                    <a:pt x="496" y="5"/>
                  </a:lnTo>
                  <a:lnTo>
                    <a:pt x="490" y="0"/>
                  </a:lnTo>
                  <a:lnTo>
                    <a:pt x="615" y="0"/>
                  </a:lnTo>
                  <a:lnTo>
                    <a:pt x="62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59"/>
            <p:cNvSpPr>
              <a:spLocks noEditPoints="1"/>
            </p:cNvSpPr>
            <p:nvPr/>
          </p:nvSpPr>
          <p:spPr bwMode="auto">
            <a:xfrm>
              <a:off x="267" y="3644"/>
              <a:ext cx="616" cy="5"/>
            </a:xfrm>
            <a:custGeom>
              <a:avLst/>
              <a:gdLst>
                <a:gd name="T0" fmla="*/ 614 w 617"/>
                <a:gd name="T1" fmla="*/ 5 h 5"/>
                <a:gd name="T2" fmla="*/ 490 w 617"/>
                <a:gd name="T3" fmla="*/ 5 h 5"/>
                <a:gd name="T4" fmla="*/ 487 w 617"/>
                <a:gd name="T5" fmla="*/ 3 h 5"/>
                <a:gd name="T6" fmla="*/ 487 w 617"/>
                <a:gd name="T7" fmla="*/ 5 h 5"/>
                <a:gd name="T8" fmla="*/ 378 w 617"/>
                <a:gd name="T9" fmla="*/ 5 h 5"/>
                <a:gd name="T10" fmla="*/ 378 w 617"/>
                <a:gd name="T11" fmla="*/ 0 h 5"/>
                <a:gd name="T12" fmla="*/ 612 w 617"/>
                <a:gd name="T13" fmla="*/ 0 h 5"/>
                <a:gd name="T14" fmla="*/ 614 w 617"/>
                <a:gd name="T15" fmla="*/ 5 h 5"/>
                <a:gd name="T16" fmla="*/ 109 w 617"/>
                <a:gd name="T17" fmla="*/ 5 h 5"/>
                <a:gd name="T18" fmla="*/ 0 w 617"/>
                <a:gd name="T19" fmla="*/ 5 h 5"/>
                <a:gd name="T20" fmla="*/ 0 w 617"/>
                <a:gd name="T21" fmla="*/ 0 h 5"/>
                <a:gd name="T22" fmla="*/ 109 w 617"/>
                <a:gd name="T23" fmla="*/ 0 h 5"/>
                <a:gd name="T24" fmla="*/ 109 w 617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5">
                  <a:moveTo>
                    <a:pt x="617" y="5"/>
                  </a:moveTo>
                  <a:lnTo>
                    <a:pt x="493" y="5"/>
                  </a:lnTo>
                  <a:lnTo>
                    <a:pt x="490" y="3"/>
                  </a:ln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5" y="0"/>
                  </a:lnTo>
                  <a:lnTo>
                    <a:pt x="617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8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60"/>
            <p:cNvSpPr>
              <a:spLocks noEditPoints="1"/>
            </p:cNvSpPr>
            <p:nvPr/>
          </p:nvSpPr>
          <p:spPr bwMode="auto">
            <a:xfrm>
              <a:off x="267" y="3642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487 w 615"/>
                <a:gd name="T3" fmla="*/ 5 h 5"/>
                <a:gd name="T4" fmla="*/ 487 w 615"/>
                <a:gd name="T5" fmla="*/ 5 h 5"/>
                <a:gd name="T6" fmla="*/ 487 w 615"/>
                <a:gd name="T7" fmla="*/ 5 h 5"/>
                <a:gd name="T8" fmla="*/ 378 w 615"/>
                <a:gd name="T9" fmla="*/ 5 h 5"/>
                <a:gd name="T10" fmla="*/ 378 w 615"/>
                <a:gd name="T11" fmla="*/ 0 h 5"/>
                <a:gd name="T12" fmla="*/ 609 w 615"/>
                <a:gd name="T13" fmla="*/ 0 h 5"/>
                <a:gd name="T14" fmla="*/ 612 w 615"/>
                <a:gd name="T15" fmla="*/ 5 h 5"/>
                <a:gd name="T16" fmla="*/ 109 w 615"/>
                <a:gd name="T17" fmla="*/ 5 h 5"/>
                <a:gd name="T18" fmla="*/ 0 w 615"/>
                <a:gd name="T19" fmla="*/ 5 h 5"/>
                <a:gd name="T20" fmla="*/ 0 w 615"/>
                <a:gd name="T21" fmla="*/ 0 h 5"/>
                <a:gd name="T22" fmla="*/ 109 w 615"/>
                <a:gd name="T23" fmla="*/ 0 h 5"/>
                <a:gd name="T24" fmla="*/ 109 w 615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2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75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267" y="3640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378 w 615"/>
                <a:gd name="T3" fmla="*/ 5 h 5"/>
                <a:gd name="T4" fmla="*/ 378 w 615"/>
                <a:gd name="T5" fmla="*/ 0 h 5"/>
                <a:gd name="T6" fmla="*/ 607 w 615"/>
                <a:gd name="T7" fmla="*/ 0 h 5"/>
                <a:gd name="T8" fmla="*/ 612 w 615"/>
                <a:gd name="T9" fmla="*/ 5 h 5"/>
                <a:gd name="T10" fmla="*/ 109 w 615"/>
                <a:gd name="T11" fmla="*/ 5 h 5"/>
                <a:gd name="T12" fmla="*/ 0 w 615"/>
                <a:gd name="T13" fmla="*/ 5 h 5"/>
                <a:gd name="T14" fmla="*/ 0 w 615"/>
                <a:gd name="T15" fmla="*/ 0 h 5"/>
                <a:gd name="T16" fmla="*/ 109 w 615"/>
                <a:gd name="T17" fmla="*/ 0 h 5"/>
                <a:gd name="T18" fmla="*/ 109 w 615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610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A5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62"/>
            <p:cNvSpPr>
              <a:spLocks noEditPoints="1"/>
            </p:cNvSpPr>
            <p:nvPr/>
          </p:nvSpPr>
          <p:spPr bwMode="auto">
            <a:xfrm>
              <a:off x="162" y="3635"/>
              <a:ext cx="717" cy="7"/>
            </a:xfrm>
            <a:custGeom>
              <a:avLst/>
              <a:gdLst>
                <a:gd name="T0" fmla="*/ 719 w 716"/>
                <a:gd name="T1" fmla="*/ 9 h 6"/>
                <a:gd name="T2" fmla="*/ 488 w 716"/>
                <a:gd name="T3" fmla="*/ 9 h 6"/>
                <a:gd name="T4" fmla="*/ 488 w 716"/>
                <a:gd name="T5" fmla="*/ 0 h 6"/>
                <a:gd name="T6" fmla="*/ 714 w 716"/>
                <a:gd name="T7" fmla="*/ 0 h 6"/>
                <a:gd name="T8" fmla="*/ 719 w 716"/>
                <a:gd name="T9" fmla="*/ 9 h 6"/>
                <a:gd name="T10" fmla="*/ 213 w 716"/>
                <a:gd name="T11" fmla="*/ 9 h 6"/>
                <a:gd name="T12" fmla="*/ 104 w 716"/>
                <a:gd name="T13" fmla="*/ 9 h 6"/>
                <a:gd name="T14" fmla="*/ 104 w 716"/>
                <a:gd name="T15" fmla="*/ 0 h 6"/>
                <a:gd name="T16" fmla="*/ 213 w 716"/>
                <a:gd name="T17" fmla="*/ 0 h 6"/>
                <a:gd name="T18" fmla="*/ 213 w 716"/>
                <a:gd name="T19" fmla="*/ 9 h 6"/>
                <a:gd name="T20" fmla="*/ 0 w 716"/>
                <a:gd name="T21" fmla="*/ 0 h 6"/>
                <a:gd name="T22" fmla="*/ 44 w 716"/>
                <a:gd name="T23" fmla="*/ 0 h 6"/>
                <a:gd name="T24" fmla="*/ 44 w 716"/>
                <a:gd name="T25" fmla="*/ 0 h 6"/>
                <a:gd name="T26" fmla="*/ 44 w 716"/>
                <a:gd name="T27" fmla="*/ 0 h 6"/>
                <a:gd name="T28" fmla="*/ 44 w 716"/>
                <a:gd name="T29" fmla="*/ 6 h 6"/>
                <a:gd name="T30" fmla="*/ 44 w 716"/>
                <a:gd name="T31" fmla="*/ 6 h 6"/>
                <a:gd name="T32" fmla="*/ 44 w 716"/>
                <a:gd name="T33" fmla="*/ 6 h 6"/>
                <a:gd name="T34" fmla="*/ 44 w 716"/>
                <a:gd name="T35" fmla="*/ 6 h 6"/>
                <a:gd name="T36" fmla="*/ 44 w 716"/>
                <a:gd name="T37" fmla="*/ 6 h 6"/>
                <a:gd name="T38" fmla="*/ 44 w 716"/>
                <a:gd name="T39" fmla="*/ 6 h 6"/>
                <a:gd name="T40" fmla="*/ 0 w 716"/>
                <a:gd name="T41" fmla="*/ 6 h 6"/>
                <a:gd name="T42" fmla="*/ 0 w 716"/>
                <a:gd name="T43" fmla="*/ 0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6" h="6">
                  <a:moveTo>
                    <a:pt x="71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11" y="0"/>
                  </a:lnTo>
                  <a:lnTo>
                    <a:pt x="71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auto">
            <a:xfrm>
              <a:off x="162" y="3635"/>
              <a:ext cx="715" cy="5"/>
            </a:xfrm>
            <a:custGeom>
              <a:avLst/>
              <a:gdLst>
                <a:gd name="T0" fmla="*/ 717 w 714"/>
                <a:gd name="T1" fmla="*/ 5 h 5"/>
                <a:gd name="T2" fmla="*/ 488 w 714"/>
                <a:gd name="T3" fmla="*/ 5 h 5"/>
                <a:gd name="T4" fmla="*/ 488 w 714"/>
                <a:gd name="T5" fmla="*/ 0 h 5"/>
                <a:gd name="T6" fmla="*/ 711 w 714"/>
                <a:gd name="T7" fmla="*/ 0 h 5"/>
                <a:gd name="T8" fmla="*/ 717 w 714"/>
                <a:gd name="T9" fmla="*/ 5 h 5"/>
                <a:gd name="T10" fmla="*/ 213 w 714"/>
                <a:gd name="T11" fmla="*/ 5 h 5"/>
                <a:gd name="T12" fmla="*/ 104 w 714"/>
                <a:gd name="T13" fmla="*/ 5 h 5"/>
                <a:gd name="T14" fmla="*/ 104 w 714"/>
                <a:gd name="T15" fmla="*/ 0 h 5"/>
                <a:gd name="T16" fmla="*/ 213 w 714"/>
                <a:gd name="T17" fmla="*/ 0 h 5"/>
                <a:gd name="T18" fmla="*/ 213 w 714"/>
                <a:gd name="T19" fmla="*/ 5 h 5"/>
                <a:gd name="T20" fmla="*/ 0 w 714"/>
                <a:gd name="T21" fmla="*/ 0 h 5"/>
                <a:gd name="T22" fmla="*/ 44 w 714"/>
                <a:gd name="T23" fmla="*/ 0 h 5"/>
                <a:gd name="T24" fmla="*/ 44 w 714"/>
                <a:gd name="T25" fmla="*/ 0 h 5"/>
                <a:gd name="T26" fmla="*/ 44 w 714"/>
                <a:gd name="T27" fmla="*/ 2 h 5"/>
                <a:gd name="T28" fmla="*/ 44 w 714"/>
                <a:gd name="T29" fmla="*/ 2 h 5"/>
                <a:gd name="T30" fmla="*/ 44 w 714"/>
                <a:gd name="T31" fmla="*/ 2 h 5"/>
                <a:gd name="T32" fmla="*/ 44 w 714"/>
                <a:gd name="T33" fmla="*/ 2 h 5"/>
                <a:gd name="T34" fmla="*/ 44 w 714"/>
                <a:gd name="T35" fmla="*/ 2 h 5"/>
                <a:gd name="T36" fmla="*/ 44 w 714"/>
                <a:gd name="T37" fmla="*/ 5 h 5"/>
                <a:gd name="T38" fmla="*/ 44 w 714"/>
                <a:gd name="T39" fmla="*/ 5 h 5"/>
                <a:gd name="T40" fmla="*/ 0 w 714"/>
                <a:gd name="T41" fmla="*/ 5 h 5"/>
                <a:gd name="T42" fmla="*/ 0 w 714"/>
                <a:gd name="T43" fmla="*/ 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4" h="5">
                  <a:moveTo>
                    <a:pt x="71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8" y="0"/>
                  </a:lnTo>
                  <a:lnTo>
                    <a:pt x="71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162" y="3630"/>
              <a:ext cx="712" cy="5"/>
            </a:xfrm>
            <a:custGeom>
              <a:avLst/>
              <a:gdLst>
                <a:gd name="T0" fmla="*/ 714 w 711"/>
                <a:gd name="T1" fmla="*/ 5 h 5"/>
                <a:gd name="T2" fmla="*/ 488 w 711"/>
                <a:gd name="T3" fmla="*/ 5 h 5"/>
                <a:gd name="T4" fmla="*/ 488 w 711"/>
                <a:gd name="T5" fmla="*/ 0 h 5"/>
                <a:gd name="T6" fmla="*/ 709 w 711"/>
                <a:gd name="T7" fmla="*/ 0 h 5"/>
                <a:gd name="T8" fmla="*/ 714 w 711"/>
                <a:gd name="T9" fmla="*/ 5 h 5"/>
                <a:gd name="T10" fmla="*/ 213 w 711"/>
                <a:gd name="T11" fmla="*/ 5 h 5"/>
                <a:gd name="T12" fmla="*/ 104 w 711"/>
                <a:gd name="T13" fmla="*/ 5 h 5"/>
                <a:gd name="T14" fmla="*/ 104 w 711"/>
                <a:gd name="T15" fmla="*/ 0 h 5"/>
                <a:gd name="T16" fmla="*/ 213 w 711"/>
                <a:gd name="T17" fmla="*/ 0 h 5"/>
                <a:gd name="T18" fmla="*/ 213 w 711"/>
                <a:gd name="T19" fmla="*/ 5 h 5"/>
                <a:gd name="T20" fmla="*/ 44 w 711"/>
                <a:gd name="T21" fmla="*/ 5 h 5"/>
                <a:gd name="T22" fmla="*/ 0 w 711"/>
                <a:gd name="T23" fmla="*/ 5 h 5"/>
                <a:gd name="T24" fmla="*/ 0 w 711"/>
                <a:gd name="T25" fmla="*/ 0 h 5"/>
                <a:gd name="T26" fmla="*/ 44 w 711"/>
                <a:gd name="T27" fmla="*/ 0 h 5"/>
                <a:gd name="T28" fmla="*/ 44 w 711"/>
                <a:gd name="T29" fmla="*/ 3 h 5"/>
                <a:gd name="T30" fmla="*/ 44 w 711"/>
                <a:gd name="T31" fmla="*/ 3 h 5"/>
                <a:gd name="T32" fmla="*/ 44 w 711"/>
                <a:gd name="T33" fmla="*/ 3 h 5"/>
                <a:gd name="T34" fmla="*/ 44 w 711"/>
                <a:gd name="T35" fmla="*/ 3 h 5"/>
                <a:gd name="T36" fmla="*/ 44 w 711"/>
                <a:gd name="T37" fmla="*/ 5 h 5"/>
                <a:gd name="T38" fmla="*/ 44 w 711"/>
                <a:gd name="T39" fmla="*/ 5 h 5"/>
                <a:gd name="T40" fmla="*/ 44 w 711"/>
                <a:gd name="T41" fmla="*/ 5 h 5"/>
                <a:gd name="T42" fmla="*/ 44 w 71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1" h="5">
                  <a:moveTo>
                    <a:pt x="71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1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Freeform 65"/>
            <p:cNvSpPr>
              <a:spLocks noEditPoints="1"/>
            </p:cNvSpPr>
            <p:nvPr/>
          </p:nvSpPr>
          <p:spPr bwMode="auto">
            <a:xfrm>
              <a:off x="162" y="3628"/>
              <a:ext cx="710" cy="7"/>
            </a:xfrm>
            <a:custGeom>
              <a:avLst/>
              <a:gdLst>
                <a:gd name="T0" fmla="*/ 714 w 708"/>
                <a:gd name="T1" fmla="*/ 14 h 5"/>
                <a:gd name="T2" fmla="*/ 488 w 708"/>
                <a:gd name="T3" fmla="*/ 14 h 5"/>
                <a:gd name="T4" fmla="*/ 488 w 708"/>
                <a:gd name="T5" fmla="*/ 0 h 5"/>
                <a:gd name="T6" fmla="*/ 712 w 708"/>
                <a:gd name="T7" fmla="*/ 0 h 5"/>
                <a:gd name="T8" fmla="*/ 714 w 708"/>
                <a:gd name="T9" fmla="*/ 14 h 5"/>
                <a:gd name="T10" fmla="*/ 216 w 708"/>
                <a:gd name="T11" fmla="*/ 14 h 5"/>
                <a:gd name="T12" fmla="*/ 104 w 708"/>
                <a:gd name="T13" fmla="*/ 14 h 5"/>
                <a:gd name="T14" fmla="*/ 104 w 708"/>
                <a:gd name="T15" fmla="*/ 0 h 5"/>
                <a:gd name="T16" fmla="*/ 216 w 708"/>
                <a:gd name="T17" fmla="*/ 0 h 5"/>
                <a:gd name="T18" fmla="*/ 216 w 708"/>
                <a:gd name="T19" fmla="*/ 14 h 5"/>
                <a:gd name="T20" fmla="*/ 44 w 708"/>
                <a:gd name="T21" fmla="*/ 14 h 5"/>
                <a:gd name="T22" fmla="*/ 0 w 708"/>
                <a:gd name="T23" fmla="*/ 14 h 5"/>
                <a:gd name="T24" fmla="*/ 0 w 708"/>
                <a:gd name="T25" fmla="*/ 0 h 5"/>
                <a:gd name="T26" fmla="*/ 47 w 708"/>
                <a:gd name="T27" fmla="*/ 0 h 5"/>
                <a:gd name="T28" fmla="*/ 47 w 708"/>
                <a:gd name="T29" fmla="*/ 6 h 5"/>
                <a:gd name="T30" fmla="*/ 47 w 708"/>
                <a:gd name="T31" fmla="*/ 6 h 5"/>
                <a:gd name="T32" fmla="*/ 44 w 708"/>
                <a:gd name="T33" fmla="*/ 6 h 5"/>
                <a:gd name="T34" fmla="*/ 44 w 708"/>
                <a:gd name="T35" fmla="*/ 6 h 5"/>
                <a:gd name="T36" fmla="*/ 44 w 708"/>
                <a:gd name="T37" fmla="*/ 14 h 5"/>
                <a:gd name="T38" fmla="*/ 44 w 708"/>
                <a:gd name="T39" fmla="*/ 14 h 5"/>
                <a:gd name="T40" fmla="*/ 44 w 708"/>
                <a:gd name="T41" fmla="*/ 14 h 5"/>
                <a:gd name="T42" fmla="*/ 44 w 708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5">
                  <a:moveTo>
                    <a:pt x="708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08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Freeform 66"/>
            <p:cNvSpPr>
              <a:spLocks noEditPoints="1"/>
            </p:cNvSpPr>
            <p:nvPr/>
          </p:nvSpPr>
          <p:spPr bwMode="auto">
            <a:xfrm>
              <a:off x="162" y="3626"/>
              <a:ext cx="708" cy="5"/>
            </a:xfrm>
            <a:custGeom>
              <a:avLst/>
              <a:gdLst>
                <a:gd name="T0" fmla="*/ 712 w 706"/>
                <a:gd name="T1" fmla="*/ 5 h 5"/>
                <a:gd name="T2" fmla="*/ 488 w 706"/>
                <a:gd name="T3" fmla="*/ 5 h 5"/>
                <a:gd name="T4" fmla="*/ 488 w 706"/>
                <a:gd name="T5" fmla="*/ 0 h 5"/>
                <a:gd name="T6" fmla="*/ 709 w 706"/>
                <a:gd name="T7" fmla="*/ 0 h 5"/>
                <a:gd name="T8" fmla="*/ 712 w 706"/>
                <a:gd name="T9" fmla="*/ 5 h 5"/>
                <a:gd name="T10" fmla="*/ 216 w 706"/>
                <a:gd name="T11" fmla="*/ 5 h 5"/>
                <a:gd name="T12" fmla="*/ 104 w 706"/>
                <a:gd name="T13" fmla="*/ 5 h 5"/>
                <a:gd name="T14" fmla="*/ 104 w 706"/>
                <a:gd name="T15" fmla="*/ 0 h 5"/>
                <a:gd name="T16" fmla="*/ 216 w 706"/>
                <a:gd name="T17" fmla="*/ 0 h 5"/>
                <a:gd name="T18" fmla="*/ 216 w 706"/>
                <a:gd name="T19" fmla="*/ 5 h 5"/>
                <a:gd name="T20" fmla="*/ 44 w 706"/>
                <a:gd name="T21" fmla="*/ 5 h 5"/>
                <a:gd name="T22" fmla="*/ 0 w 706"/>
                <a:gd name="T23" fmla="*/ 5 h 5"/>
                <a:gd name="T24" fmla="*/ 0 w 706"/>
                <a:gd name="T25" fmla="*/ 0 h 5"/>
                <a:gd name="T26" fmla="*/ 47 w 706"/>
                <a:gd name="T27" fmla="*/ 0 h 5"/>
                <a:gd name="T28" fmla="*/ 47 w 706"/>
                <a:gd name="T29" fmla="*/ 3 h 5"/>
                <a:gd name="T30" fmla="*/ 47 w 706"/>
                <a:gd name="T31" fmla="*/ 3 h 5"/>
                <a:gd name="T32" fmla="*/ 47 w 706"/>
                <a:gd name="T33" fmla="*/ 3 h 5"/>
                <a:gd name="T34" fmla="*/ 47 w 706"/>
                <a:gd name="T35" fmla="*/ 3 h 5"/>
                <a:gd name="T36" fmla="*/ 47 w 706"/>
                <a:gd name="T37" fmla="*/ 5 h 5"/>
                <a:gd name="T38" fmla="*/ 47 w 706"/>
                <a:gd name="T39" fmla="*/ 5 h 5"/>
                <a:gd name="T40" fmla="*/ 44 w 706"/>
                <a:gd name="T41" fmla="*/ 5 h 5"/>
                <a:gd name="T42" fmla="*/ 44 w 70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5">
                  <a:moveTo>
                    <a:pt x="70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3" y="0"/>
                  </a:lnTo>
                  <a:lnTo>
                    <a:pt x="70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Freeform 67"/>
            <p:cNvSpPr>
              <a:spLocks noEditPoints="1"/>
            </p:cNvSpPr>
            <p:nvPr/>
          </p:nvSpPr>
          <p:spPr bwMode="auto">
            <a:xfrm>
              <a:off x="162" y="3623"/>
              <a:ext cx="708" cy="5"/>
            </a:xfrm>
            <a:custGeom>
              <a:avLst/>
              <a:gdLst>
                <a:gd name="T0" fmla="*/ 712 w 706"/>
                <a:gd name="T1" fmla="*/ 3 h 6"/>
                <a:gd name="T2" fmla="*/ 488 w 706"/>
                <a:gd name="T3" fmla="*/ 3 h 6"/>
                <a:gd name="T4" fmla="*/ 488 w 706"/>
                <a:gd name="T5" fmla="*/ 0 h 6"/>
                <a:gd name="T6" fmla="*/ 707 w 706"/>
                <a:gd name="T7" fmla="*/ 0 h 6"/>
                <a:gd name="T8" fmla="*/ 712 w 706"/>
                <a:gd name="T9" fmla="*/ 3 h 6"/>
                <a:gd name="T10" fmla="*/ 216 w 706"/>
                <a:gd name="T11" fmla="*/ 3 h 6"/>
                <a:gd name="T12" fmla="*/ 104 w 706"/>
                <a:gd name="T13" fmla="*/ 3 h 6"/>
                <a:gd name="T14" fmla="*/ 104 w 706"/>
                <a:gd name="T15" fmla="*/ 0 h 6"/>
                <a:gd name="T16" fmla="*/ 216 w 706"/>
                <a:gd name="T17" fmla="*/ 0 h 6"/>
                <a:gd name="T18" fmla="*/ 216 w 706"/>
                <a:gd name="T19" fmla="*/ 3 h 6"/>
                <a:gd name="T20" fmla="*/ 47 w 706"/>
                <a:gd name="T21" fmla="*/ 3 h 6"/>
                <a:gd name="T22" fmla="*/ 0 w 706"/>
                <a:gd name="T23" fmla="*/ 3 h 6"/>
                <a:gd name="T24" fmla="*/ 0 w 706"/>
                <a:gd name="T25" fmla="*/ 0 h 6"/>
                <a:gd name="T26" fmla="*/ 47 w 706"/>
                <a:gd name="T27" fmla="*/ 0 h 6"/>
                <a:gd name="T28" fmla="*/ 47 w 706"/>
                <a:gd name="T29" fmla="*/ 3 h 6"/>
                <a:gd name="T30" fmla="*/ 47 w 706"/>
                <a:gd name="T31" fmla="*/ 3 h 6"/>
                <a:gd name="T32" fmla="*/ 47 w 706"/>
                <a:gd name="T33" fmla="*/ 3 h 6"/>
                <a:gd name="T34" fmla="*/ 47 w 706"/>
                <a:gd name="T35" fmla="*/ 3 h 6"/>
                <a:gd name="T36" fmla="*/ 47 w 706"/>
                <a:gd name="T37" fmla="*/ 3 h 6"/>
                <a:gd name="T38" fmla="*/ 47 w 706"/>
                <a:gd name="T39" fmla="*/ 3 h 6"/>
                <a:gd name="T40" fmla="*/ 47 w 706"/>
                <a:gd name="T41" fmla="*/ 3 h 6"/>
                <a:gd name="T42" fmla="*/ 47 w 706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6">
                  <a:moveTo>
                    <a:pt x="70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01" y="0"/>
                  </a:lnTo>
                  <a:lnTo>
                    <a:pt x="70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Freeform 68"/>
            <p:cNvSpPr>
              <a:spLocks noEditPoints="1"/>
            </p:cNvSpPr>
            <p:nvPr/>
          </p:nvSpPr>
          <p:spPr bwMode="auto">
            <a:xfrm>
              <a:off x="162" y="3621"/>
              <a:ext cx="703" cy="5"/>
            </a:xfrm>
            <a:custGeom>
              <a:avLst/>
              <a:gdLst>
                <a:gd name="T0" fmla="*/ 703 w 703"/>
                <a:gd name="T1" fmla="*/ 5 h 5"/>
                <a:gd name="T2" fmla="*/ 485 w 703"/>
                <a:gd name="T3" fmla="*/ 5 h 5"/>
                <a:gd name="T4" fmla="*/ 485 w 703"/>
                <a:gd name="T5" fmla="*/ 0 h 5"/>
                <a:gd name="T6" fmla="*/ 698 w 703"/>
                <a:gd name="T7" fmla="*/ 0 h 5"/>
                <a:gd name="T8" fmla="*/ 703 w 703"/>
                <a:gd name="T9" fmla="*/ 5 h 5"/>
                <a:gd name="T10" fmla="*/ 213 w 703"/>
                <a:gd name="T11" fmla="*/ 5 h 5"/>
                <a:gd name="T12" fmla="*/ 104 w 703"/>
                <a:gd name="T13" fmla="*/ 5 h 5"/>
                <a:gd name="T14" fmla="*/ 104 w 703"/>
                <a:gd name="T15" fmla="*/ 0 h 5"/>
                <a:gd name="T16" fmla="*/ 213 w 703"/>
                <a:gd name="T17" fmla="*/ 0 h 5"/>
                <a:gd name="T18" fmla="*/ 213 w 703"/>
                <a:gd name="T19" fmla="*/ 5 h 5"/>
                <a:gd name="T20" fmla="*/ 47 w 703"/>
                <a:gd name="T21" fmla="*/ 5 h 5"/>
                <a:gd name="T22" fmla="*/ 0 w 703"/>
                <a:gd name="T23" fmla="*/ 5 h 5"/>
                <a:gd name="T24" fmla="*/ 0 w 703"/>
                <a:gd name="T25" fmla="*/ 0 h 5"/>
                <a:gd name="T26" fmla="*/ 47 w 703"/>
                <a:gd name="T27" fmla="*/ 0 h 5"/>
                <a:gd name="T28" fmla="*/ 47 w 703"/>
                <a:gd name="T29" fmla="*/ 2 h 5"/>
                <a:gd name="T30" fmla="*/ 47 w 703"/>
                <a:gd name="T31" fmla="*/ 2 h 5"/>
                <a:gd name="T32" fmla="*/ 47 w 703"/>
                <a:gd name="T33" fmla="*/ 2 h 5"/>
                <a:gd name="T34" fmla="*/ 47 w 703"/>
                <a:gd name="T35" fmla="*/ 2 h 5"/>
                <a:gd name="T36" fmla="*/ 47 w 703"/>
                <a:gd name="T37" fmla="*/ 2 h 5"/>
                <a:gd name="T38" fmla="*/ 47 w 703"/>
                <a:gd name="T39" fmla="*/ 5 h 5"/>
                <a:gd name="T40" fmla="*/ 47 w 703"/>
                <a:gd name="T41" fmla="*/ 5 h 5"/>
                <a:gd name="T42" fmla="*/ 47 w 70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3" h="5">
                  <a:moveTo>
                    <a:pt x="70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8" y="0"/>
                  </a:lnTo>
                  <a:lnTo>
                    <a:pt x="70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C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Freeform 69"/>
            <p:cNvSpPr>
              <a:spLocks noEditPoints="1"/>
            </p:cNvSpPr>
            <p:nvPr/>
          </p:nvSpPr>
          <p:spPr bwMode="auto">
            <a:xfrm>
              <a:off x="162" y="3619"/>
              <a:ext cx="701" cy="5"/>
            </a:xfrm>
            <a:custGeom>
              <a:avLst/>
              <a:gdLst>
                <a:gd name="T0" fmla="*/ 701 w 701"/>
                <a:gd name="T1" fmla="*/ 5 h 5"/>
                <a:gd name="T2" fmla="*/ 485 w 701"/>
                <a:gd name="T3" fmla="*/ 5 h 5"/>
                <a:gd name="T4" fmla="*/ 485 w 701"/>
                <a:gd name="T5" fmla="*/ 0 h 5"/>
                <a:gd name="T6" fmla="*/ 696 w 701"/>
                <a:gd name="T7" fmla="*/ 0 h 5"/>
                <a:gd name="T8" fmla="*/ 701 w 701"/>
                <a:gd name="T9" fmla="*/ 5 h 5"/>
                <a:gd name="T10" fmla="*/ 213 w 701"/>
                <a:gd name="T11" fmla="*/ 5 h 5"/>
                <a:gd name="T12" fmla="*/ 104 w 701"/>
                <a:gd name="T13" fmla="*/ 5 h 5"/>
                <a:gd name="T14" fmla="*/ 104 w 701"/>
                <a:gd name="T15" fmla="*/ 0 h 5"/>
                <a:gd name="T16" fmla="*/ 213 w 701"/>
                <a:gd name="T17" fmla="*/ 0 h 5"/>
                <a:gd name="T18" fmla="*/ 213 w 701"/>
                <a:gd name="T19" fmla="*/ 5 h 5"/>
                <a:gd name="T20" fmla="*/ 47 w 701"/>
                <a:gd name="T21" fmla="*/ 5 h 5"/>
                <a:gd name="T22" fmla="*/ 0 w 701"/>
                <a:gd name="T23" fmla="*/ 5 h 5"/>
                <a:gd name="T24" fmla="*/ 0 w 701"/>
                <a:gd name="T25" fmla="*/ 0 h 5"/>
                <a:gd name="T26" fmla="*/ 47 w 701"/>
                <a:gd name="T27" fmla="*/ 0 h 5"/>
                <a:gd name="T28" fmla="*/ 47 w 701"/>
                <a:gd name="T29" fmla="*/ 3 h 5"/>
                <a:gd name="T30" fmla="*/ 47 w 701"/>
                <a:gd name="T31" fmla="*/ 3 h 5"/>
                <a:gd name="T32" fmla="*/ 47 w 701"/>
                <a:gd name="T33" fmla="*/ 3 h 5"/>
                <a:gd name="T34" fmla="*/ 47 w 701"/>
                <a:gd name="T35" fmla="*/ 3 h 5"/>
                <a:gd name="T36" fmla="*/ 47 w 701"/>
                <a:gd name="T37" fmla="*/ 3 h 5"/>
                <a:gd name="T38" fmla="*/ 47 w 701"/>
                <a:gd name="T39" fmla="*/ 5 h 5"/>
                <a:gd name="T40" fmla="*/ 47 w 701"/>
                <a:gd name="T41" fmla="*/ 5 h 5"/>
                <a:gd name="T42" fmla="*/ 47 w 70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1" h="5">
                  <a:moveTo>
                    <a:pt x="70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6" y="0"/>
                  </a:lnTo>
                  <a:lnTo>
                    <a:pt x="70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F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0" name="Freeform 70"/>
            <p:cNvSpPr>
              <a:spLocks noEditPoints="1"/>
            </p:cNvSpPr>
            <p:nvPr/>
          </p:nvSpPr>
          <p:spPr bwMode="auto">
            <a:xfrm>
              <a:off x="162" y="3614"/>
              <a:ext cx="699" cy="7"/>
            </a:xfrm>
            <a:custGeom>
              <a:avLst/>
              <a:gdLst>
                <a:gd name="T0" fmla="*/ 701 w 698"/>
                <a:gd name="T1" fmla="*/ 9 h 6"/>
                <a:gd name="T2" fmla="*/ 488 w 698"/>
                <a:gd name="T3" fmla="*/ 9 h 6"/>
                <a:gd name="T4" fmla="*/ 488 w 698"/>
                <a:gd name="T5" fmla="*/ 0 h 6"/>
                <a:gd name="T6" fmla="*/ 696 w 698"/>
                <a:gd name="T7" fmla="*/ 0 h 6"/>
                <a:gd name="T8" fmla="*/ 701 w 698"/>
                <a:gd name="T9" fmla="*/ 9 h 6"/>
                <a:gd name="T10" fmla="*/ 213 w 698"/>
                <a:gd name="T11" fmla="*/ 9 h 6"/>
                <a:gd name="T12" fmla="*/ 104 w 698"/>
                <a:gd name="T13" fmla="*/ 9 h 6"/>
                <a:gd name="T14" fmla="*/ 104 w 698"/>
                <a:gd name="T15" fmla="*/ 0 h 6"/>
                <a:gd name="T16" fmla="*/ 213 w 698"/>
                <a:gd name="T17" fmla="*/ 0 h 6"/>
                <a:gd name="T18" fmla="*/ 213 w 698"/>
                <a:gd name="T19" fmla="*/ 9 h 6"/>
                <a:gd name="T20" fmla="*/ 47 w 698"/>
                <a:gd name="T21" fmla="*/ 9 h 6"/>
                <a:gd name="T22" fmla="*/ 0 w 698"/>
                <a:gd name="T23" fmla="*/ 9 h 6"/>
                <a:gd name="T24" fmla="*/ 0 w 698"/>
                <a:gd name="T25" fmla="*/ 0 h 6"/>
                <a:gd name="T26" fmla="*/ 50 w 698"/>
                <a:gd name="T27" fmla="*/ 0 h 6"/>
                <a:gd name="T28" fmla="*/ 50 w 698"/>
                <a:gd name="T29" fmla="*/ 0 h 6"/>
                <a:gd name="T30" fmla="*/ 50 w 698"/>
                <a:gd name="T31" fmla="*/ 6 h 6"/>
                <a:gd name="T32" fmla="*/ 50 w 698"/>
                <a:gd name="T33" fmla="*/ 6 h 6"/>
                <a:gd name="T34" fmla="*/ 50 w 698"/>
                <a:gd name="T35" fmla="*/ 6 h 6"/>
                <a:gd name="T36" fmla="*/ 47 w 698"/>
                <a:gd name="T37" fmla="*/ 6 h 6"/>
                <a:gd name="T38" fmla="*/ 47 w 698"/>
                <a:gd name="T39" fmla="*/ 9 h 6"/>
                <a:gd name="T40" fmla="*/ 47 w 698"/>
                <a:gd name="T41" fmla="*/ 9 h 6"/>
                <a:gd name="T42" fmla="*/ 47 w 69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8" h="6">
                  <a:moveTo>
                    <a:pt x="69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" name="Freeform 71"/>
            <p:cNvSpPr>
              <a:spLocks noEditPoints="1"/>
            </p:cNvSpPr>
            <p:nvPr/>
          </p:nvSpPr>
          <p:spPr bwMode="auto">
            <a:xfrm>
              <a:off x="162" y="3614"/>
              <a:ext cx="696" cy="5"/>
            </a:xfrm>
            <a:custGeom>
              <a:avLst/>
              <a:gdLst>
                <a:gd name="T0" fmla="*/ 696 w 696"/>
                <a:gd name="T1" fmla="*/ 5 h 5"/>
                <a:gd name="T2" fmla="*/ 485 w 696"/>
                <a:gd name="T3" fmla="*/ 5 h 5"/>
                <a:gd name="T4" fmla="*/ 485 w 696"/>
                <a:gd name="T5" fmla="*/ 0 h 5"/>
                <a:gd name="T6" fmla="*/ 693 w 696"/>
                <a:gd name="T7" fmla="*/ 0 h 5"/>
                <a:gd name="T8" fmla="*/ 696 w 696"/>
                <a:gd name="T9" fmla="*/ 5 h 5"/>
                <a:gd name="T10" fmla="*/ 213 w 696"/>
                <a:gd name="T11" fmla="*/ 5 h 5"/>
                <a:gd name="T12" fmla="*/ 104 w 696"/>
                <a:gd name="T13" fmla="*/ 5 h 5"/>
                <a:gd name="T14" fmla="*/ 104 w 696"/>
                <a:gd name="T15" fmla="*/ 0 h 5"/>
                <a:gd name="T16" fmla="*/ 213 w 696"/>
                <a:gd name="T17" fmla="*/ 0 h 5"/>
                <a:gd name="T18" fmla="*/ 213 w 696"/>
                <a:gd name="T19" fmla="*/ 5 h 5"/>
                <a:gd name="T20" fmla="*/ 47 w 696"/>
                <a:gd name="T21" fmla="*/ 5 h 5"/>
                <a:gd name="T22" fmla="*/ 0 w 696"/>
                <a:gd name="T23" fmla="*/ 5 h 5"/>
                <a:gd name="T24" fmla="*/ 0 w 696"/>
                <a:gd name="T25" fmla="*/ 0 h 5"/>
                <a:gd name="T26" fmla="*/ 50 w 696"/>
                <a:gd name="T27" fmla="*/ 0 h 5"/>
                <a:gd name="T28" fmla="*/ 50 w 696"/>
                <a:gd name="T29" fmla="*/ 0 h 5"/>
                <a:gd name="T30" fmla="*/ 50 w 696"/>
                <a:gd name="T31" fmla="*/ 2 h 5"/>
                <a:gd name="T32" fmla="*/ 50 w 696"/>
                <a:gd name="T33" fmla="*/ 2 h 5"/>
                <a:gd name="T34" fmla="*/ 50 w 696"/>
                <a:gd name="T35" fmla="*/ 2 h 5"/>
                <a:gd name="T36" fmla="*/ 50 w 696"/>
                <a:gd name="T37" fmla="*/ 2 h 5"/>
                <a:gd name="T38" fmla="*/ 50 w 696"/>
                <a:gd name="T39" fmla="*/ 5 h 5"/>
                <a:gd name="T40" fmla="*/ 50 w 696"/>
                <a:gd name="T41" fmla="*/ 5 h 5"/>
                <a:gd name="T42" fmla="*/ 47 w 69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6" h="5">
                  <a:moveTo>
                    <a:pt x="69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41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2" name="Freeform 72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3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2 w 693"/>
                <a:gd name="T27" fmla="*/ 0 h 5"/>
                <a:gd name="T28" fmla="*/ 52 w 693"/>
                <a:gd name="T29" fmla="*/ 0 h 5"/>
                <a:gd name="T30" fmla="*/ 52 w 693"/>
                <a:gd name="T31" fmla="*/ 3 h 5"/>
                <a:gd name="T32" fmla="*/ 50 w 693"/>
                <a:gd name="T33" fmla="*/ 3 h 5"/>
                <a:gd name="T34" fmla="*/ 50 w 693"/>
                <a:gd name="T35" fmla="*/ 3 h 5"/>
                <a:gd name="T36" fmla="*/ 50 w 693"/>
                <a:gd name="T37" fmla="*/ 3 h 5"/>
                <a:gd name="T38" fmla="*/ 50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0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0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1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5 w 693"/>
                <a:gd name="T27" fmla="*/ 0 h 5"/>
                <a:gd name="T28" fmla="*/ 55 w 693"/>
                <a:gd name="T29" fmla="*/ 0 h 5"/>
                <a:gd name="T30" fmla="*/ 52 w 693"/>
                <a:gd name="T31" fmla="*/ 2 h 5"/>
                <a:gd name="T32" fmla="*/ 52 w 693"/>
                <a:gd name="T33" fmla="*/ 2 h 5"/>
                <a:gd name="T34" fmla="*/ 52 w 693"/>
                <a:gd name="T35" fmla="*/ 2 h 5"/>
                <a:gd name="T36" fmla="*/ 52 w 693"/>
                <a:gd name="T37" fmla="*/ 2 h 5"/>
                <a:gd name="T38" fmla="*/ 52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8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3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162" y="3604"/>
              <a:ext cx="692" cy="5"/>
            </a:xfrm>
            <a:custGeom>
              <a:avLst/>
              <a:gdLst>
                <a:gd name="T0" fmla="*/ 696 w 690"/>
                <a:gd name="T1" fmla="*/ 5 h 5"/>
                <a:gd name="T2" fmla="*/ 488 w 690"/>
                <a:gd name="T3" fmla="*/ 5 h 5"/>
                <a:gd name="T4" fmla="*/ 488 w 690"/>
                <a:gd name="T5" fmla="*/ 0 h 5"/>
                <a:gd name="T6" fmla="*/ 691 w 690"/>
                <a:gd name="T7" fmla="*/ 0 h 5"/>
                <a:gd name="T8" fmla="*/ 696 w 690"/>
                <a:gd name="T9" fmla="*/ 5 h 5"/>
                <a:gd name="T10" fmla="*/ 216 w 690"/>
                <a:gd name="T11" fmla="*/ 5 h 5"/>
                <a:gd name="T12" fmla="*/ 104 w 690"/>
                <a:gd name="T13" fmla="*/ 5 h 5"/>
                <a:gd name="T14" fmla="*/ 104 w 690"/>
                <a:gd name="T15" fmla="*/ 0 h 5"/>
                <a:gd name="T16" fmla="*/ 216 w 690"/>
                <a:gd name="T17" fmla="*/ 0 h 5"/>
                <a:gd name="T18" fmla="*/ 216 w 690"/>
                <a:gd name="T19" fmla="*/ 5 h 5"/>
                <a:gd name="T20" fmla="*/ 52 w 690"/>
                <a:gd name="T21" fmla="*/ 5 h 5"/>
                <a:gd name="T22" fmla="*/ 0 w 690"/>
                <a:gd name="T23" fmla="*/ 5 h 5"/>
                <a:gd name="T24" fmla="*/ 0 w 690"/>
                <a:gd name="T25" fmla="*/ 0 h 5"/>
                <a:gd name="T26" fmla="*/ 60 w 690"/>
                <a:gd name="T27" fmla="*/ 0 h 5"/>
                <a:gd name="T28" fmla="*/ 57 w 690"/>
                <a:gd name="T29" fmla="*/ 0 h 5"/>
                <a:gd name="T30" fmla="*/ 57 w 690"/>
                <a:gd name="T31" fmla="*/ 3 h 5"/>
                <a:gd name="T32" fmla="*/ 55 w 690"/>
                <a:gd name="T33" fmla="*/ 3 h 5"/>
                <a:gd name="T34" fmla="*/ 55 w 690"/>
                <a:gd name="T35" fmla="*/ 3 h 5"/>
                <a:gd name="T36" fmla="*/ 55 w 690"/>
                <a:gd name="T37" fmla="*/ 3 h 5"/>
                <a:gd name="T38" fmla="*/ 52 w 690"/>
                <a:gd name="T39" fmla="*/ 5 h 5"/>
                <a:gd name="T40" fmla="*/ 52 w 690"/>
                <a:gd name="T41" fmla="*/ 5 h 5"/>
                <a:gd name="T42" fmla="*/ 52 w 69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0" h="5">
                  <a:moveTo>
                    <a:pt x="69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5" y="0"/>
                  </a:lnTo>
                  <a:lnTo>
                    <a:pt x="69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5" name="Freeform 75"/>
            <p:cNvSpPr>
              <a:spLocks noEditPoints="1"/>
            </p:cNvSpPr>
            <p:nvPr/>
          </p:nvSpPr>
          <p:spPr bwMode="auto">
            <a:xfrm>
              <a:off x="162" y="3602"/>
              <a:ext cx="690" cy="7"/>
            </a:xfrm>
            <a:custGeom>
              <a:avLst/>
              <a:gdLst>
                <a:gd name="T0" fmla="*/ 694 w 688"/>
                <a:gd name="T1" fmla="*/ 9 h 6"/>
                <a:gd name="T2" fmla="*/ 488 w 688"/>
                <a:gd name="T3" fmla="*/ 9 h 6"/>
                <a:gd name="T4" fmla="*/ 488 w 688"/>
                <a:gd name="T5" fmla="*/ 0 h 6"/>
                <a:gd name="T6" fmla="*/ 689 w 688"/>
                <a:gd name="T7" fmla="*/ 0 h 6"/>
                <a:gd name="T8" fmla="*/ 694 w 688"/>
                <a:gd name="T9" fmla="*/ 9 h 6"/>
                <a:gd name="T10" fmla="*/ 216 w 688"/>
                <a:gd name="T11" fmla="*/ 9 h 6"/>
                <a:gd name="T12" fmla="*/ 104 w 688"/>
                <a:gd name="T13" fmla="*/ 9 h 6"/>
                <a:gd name="T14" fmla="*/ 104 w 688"/>
                <a:gd name="T15" fmla="*/ 0 h 6"/>
                <a:gd name="T16" fmla="*/ 216 w 688"/>
                <a:gd name="T17" fmla="*/ 0 h 6"/>
                <a:gd name="T18" fmla="*/ 216 w 688"/>
                <a:gd name="T19" fmla="*/ 9 h 6"/>
                <a:gd name="T20" fmla="*/ 55 w 688"/>
                <a:gd name="T21" fmla="*/ 9 h 6"/>
                <a:gd name="T22" fmla="*/ 0 w 688"/>
                <a:gd name="T23" fmla="*/ 9 h 6"/>
                <a:gd name="T24" fmla="*/ 0 w 688"/>
                <a:gd name="T25" fmla="*/ 0 h 6"/>
                <a:gd name="T26" fmla="*/ 65 w 688"/>
                <a:gd name="T27" fmla="*/ 0 h 6"/>
                <a:gd name="T28" fmla="*/ 63 w 688"/>
                <a:gd name="T29" fmla="*/ 0 h 6"/>
                <a:gd name="T30" fmla="*/ 63 w 688"/>
                <a:gd name="T31" fmla="*/ 6 h 6"/>
                <a:gd name="T32" fmla="*/ 60 w 688"/>
                <a:gd name="T33" fmla="*/ 6 h 6"/>
                <a:gd name="T34" fmla="*/ 60 w 688"/>
                <a:gd name="T35" fmla="*/ 6 h 6"/>
                <a:gd name="T36" fmla="*/ 57 w 688"/>
                <a:gd name="T37" fmla="*/ 6 h 6"/>
                <a:gd name="T38" fmla="*/ 57 w 688"/>
                <a:gd name="T39" fmla="*/ 9 h 6"/>
                <a:gd name="T40" fmla="*/ 55 w 688"/>
                <a:gd name="T41" fmla="*/ 9 h 6"/>
                <a:gd name="T42" fmla="*/ 55 w 68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8" h="6">
                  <a:moveTo>
                    <a:pt x="68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83" y="0"/>
                  </a:lnTo>
                  <a:lnTo>
                    <a:pt x="68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6" name="Freeform 76"/>
            <p:cNvSpPr>
              <a:spLocks noEditPoints="1"/>
            </p:cNvSpPr>
            <p:nvPr/>
          </p:nvSpPr>
          <p:spPr bwMode="auto">
            <a:xfrm>
              <a:off x="162" y="3600"/>
              <a:ext cx="687" cy="5"/>
            </a:xfrm>
            <a:custGeom>
              <a:avLst/>
              <a:gdLst>
                <a:gd name="T0" fmla="*/ 691 w 685"/>
                <a:gd name="T1" fmla="*/ 5 h 5"/>
                <a:gd name="T2" fmla="*/ 488 w 685"/>
                <a:gd name="T3" fmla="*/ 5 h 5"/>
                <a:gd name="T4" fmla="*/ 488 w 685"/>
                <a:gd name="T5" fmla="*/ 0 h 5"/>
                <a:gd name="T6" fmla="*/ 686 w 685"/>
                <a:gd name="T7" fmla="*/ 0 h 5"/>
                <a:gd name="T8" fmla="*/ 691 w 685"/>
                <a:gd name="T9" fmla="*/ 5 h 5"/>
                <a:gd name="T10" fmla="*/ 216 w 685"/>
                <a:gd name="T11" fmla="*/ 5 h 5"/>
                <a:gd name="T12" fmla="*/ 104 w 685"/>
                <a:gd name="T13" fmla="*/ 5 h 5"/>
                <a:gd name="T14" fmla="*/ 104 w 685"/>
                <a:gd name="T15" fmla="*/ 0 h 5"/>
                <a:gd name="T16" fmla="*/ 216 w 685"/>
                <a:gd name="T17" fmla="*/ 0 h 5"/>
                <a:gd name="T18" fmla="*/ 216 w 685"/>
                <a:gd name="T19" fmla="*/ 5 h 5"/>
                <a:gd name="T20" fmla="*/ 60 w 685"/>
                <a:gd name="T21" fmla="*/ 5 h 5"/>
                <a:gd name="T22" fmla="*/ 0 w 685"/>
                <a:gd name="T23" fmla="*/ 5 h 5"/>
                <a:gd name="T24" fmla="*/ 0 w 685"/>
                <a:gd name="T25" fmla="*/ 0 h 5"/>
                <a:gd name="T26" fmla="*/ 73 w 685"/>
                <a:gd name="T27" fmla="*/ 0 h 5"/>
                <a:gd name="T28" fmla="*/ 70 w 685"/>
                <a:gd name="T29" fmla="*/ 2 h 5"/>
                <a:gd name="T30" fmla="*/ 68 w 685"/>
                <a:gd name="T31" fmla="*/ 2 h 5"/>
                <a:gd name="T32" fmla="*/ 65 w 685"/>
                <a:gd name="T33" fmla="*/ 2 h 5"/>
                <a:gd name="T34" fmla="*/ 65 w 685"/>
                <a:gd name="T35" fmla="*/ 2 h 5"/>
                <a:gd name="T36" fmla="*/ 63 w 685"/>
                <a:gd name="T37" fmla="*/ 5 h 5"/>
                <a:gd name="T38" fmla="*/ 63 w 685"/>
                <a:gd name="T39" fmla="*/ 5 h 5"/>
                <a:gd name="T40" fmla="*/ 60 w 685"/>
                <a:gd name="T41" fmla="*/ 5 h 5"/>
                <a:gd name="T42" fmla="*/ 60 w 685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5" h="5">
                  <a:moveTo>
                    <a:pt x="68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3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7" name="Freeform 77"/>
            <p:cNvSpPr>
              <a:spLocks noEditPoints="1"/>
            </p:cNvSpPr>
            <p:nvPr/>
          </p:nvSpPr>
          <p:spPr bwMode="auto">
            <a:xfrm>
              <a:off x="162" y="3597"/>
              <a:ext cx="685" cy="5"/>
            </a:xfrm>
            <a:custGeom>
              <a:avLst/>
              <a:gdLst>
                <a:gd name="T0" fmla="*/ 689 w 683"/>
                <a:gd name="T1" fmla="*/ 5 h 5"/>
                <a:gd name="T2" fmla="*/ 488 w 683"/>
                <a:gd name="T3" fmla="*/ 5 h 5"/>
                <a:gd name="T4" fmla="*/ 488 w 683"/>
                <a:gd name="T5" fmla="*/ 0 h 5"/>
                <a:gd name="T6" fmla="*/ 686 w 683"/>
                <a:gd name="T7" fmla="*/ 0 h 5"/>
                <a:gd name="T8" fmla="*/ 689 w 683"/>
                <a:gd name="T9" fmla="*/ 5 h 5"/>
                <a:gd name="T10" fmla="*/ 216 w 683"/>
                <a:gd name="T11" fmla="*/ 5 h 5"/>
                <a:gd name="T12" fmla="*/ 104 w 683"/>
                <a:gd name="T13" fmla="*/ 5 h 5"/>
                <a:gd name="T14" fmla="*/ 104 w 683"/>
                <a:gd name="T15" fmla="*/ 0 h 5"/>
                <a:gd name="T16" fmla="*/ 216 w 683"/>
                <a:gd name="T17" fmla="*/ 0 h 5"/>
                <a:gd name="T18" fmla="*/ 216 w 683"/>
                <a:gd name="T19" fmla="*/ 5 h 5"/>
                <a:gd name="T20" fmla="*/ 65 w 683"/>
                <a:gd name="T21" fmla="*/ 5 h 5"/>
                <a:gd name="T22" fmla="*/ 0 w 683"/>
                <a:gd name="T23" fmla="*/ 5 h 5"/>
                <a:gd name="T24" fmla="*/ 0 w 683"/>
                <a:gd name="T25" fmla="*/ 0 h 5"/>
                <a:gd name="T26" fmla="*/ 81 w 683"/>
                <a:gd name="T27" fmla="*/ 0 h 5"/>
                <a:gd name="T28" fmla="*/ 78 w 683"/>
                <a:gd name="T29" fmla="*/ 3 h 5"/>
                <a:gd name="T30" fmla="*/ 76 w 683"/>
                <a:gd name="T31" fmla="*/ 3 h 5"/>
                <a:gd name="T32" fmla="*/ 73 w 683"/>
                <a:gd name="T33" fmla="*/ 3 h 5"/>
                <a:gd name="T34" fmla="*/ 70 w 683"/>
                <a:gd name="T35" fmla="*/ 3 h 5"/>
                <a:gd name="T36" fmla="*/ 70 w 683"/>
                <a:gd name="T37" fmla="*/ 5 h 5"/>
                <a:gd name="T38" fmla="*/ 68 w 683"/>
                <a:gd name="T39" fmla="*/ 5 h 5"/>
                <a:gd name="T40" fmla="*/ 65 w 683"/>
                <a:gd name="T41" fmla="*/ 5 h 5"/>
                <a:gd name="T42" fmla="*/ 65 w 68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3" h="5">
                  <a:moveTo>
                    <a:pt x="68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162" y="3595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7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73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2 h 5"/>
                <a:gd name="T30" fmla="*/ 81 w 680"/>
                <a:gd name="T31" fmla="*/ 2 h 5"/>
                <a:gd name="T32" fmla="*/ 81 w 680"/>
                <a:gd name="T33" fmla="*/ 2 h 5"/>
                <a:gd name="T34" fmla="*/ 78 w 680"/>
                <a:gd name="T35" fmla="*/ 2 h 5"/>
                <a:gd name="T36" fmla="*/ 78 w 680"/>
                <a:gd name="T37" fmla="*/ 5 h 5"/>
                <a:gd name="T38" fmla="*/ 76 w 680"/>
                <a:gd name="T39" fmla="*/ 5 h 5"/>
                <a:gd name="T40" fmla="*/ 76 w 680"/>
                <a:gd name="T41" fmla="*/ 5 h 5"/>
                <a:gd name="T42" fmla="*/ 73 w 680"/>
                <a:gd name="T43" fmla="*/ 5 h 5"/>
                <a:gd name="T44" fmla="*/ 73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7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7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162" y="3593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5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81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5 h 5"/>
                <a:gd name="T30" fmla="*/ 83 w 680"/>
                <a:gd name="T31" fmla="*/ 5 h 5"/>
                <a:gd name="T32" fmla="*/ 83 w 680"/>
                <a:gd name="T33" fmla="*/ 5 h 5"/>
                <a:gd name="T34" fmla="*/ 83 w 680"/>
                <a:gd name="T35" fmla="*/ 5 h 5"/>
                <a:gd name="T36" fmla="*/ 81 w 680"/>
                <a:gd name="T37" fmla="*/ 5 h 5"/>
                <a:gd name="T38" fmla="*/ 81 w 680"/>
                <a:gd name="T39" fmla="*/ 5 h 5"/>
                <a:gd name="T40" fmla="*/ 81 w 680"/>
                <a:gd name="T41" fmla="*/ 5 h 5"/>
                <a:gd name="T42" fmla="*/ 81 w 680"/>
                <a:gd name="T43" fmla="*/ 5 h 5"/>
                <a:gd name="T44" fmla="*/ 81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5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0" name="Freeform 80"/>
            <p:cNvSpPr>
              <a:spLocks noEditPoints="1"/>
            </p:cNvSpPr>
            <p:nvPr/>
          </p:nvSpPr>
          <p:spPr bwMode="auto">
            <a:xfrm>
              <a:off x="162" y="3588"/>
              <a:ext cx="678" cy="7"/>
            </a:xfrm>
            <a:custGeom>
              <a:avLst/>
              <a:gdLst>
                <a:gd name="T0" fmla="*/ 680 w 677"/>
                <a:gd name="T1" fmla="*/ 9 h 6"/>
                <a:gd name="T2" fmla="*/ 488 w 677"/>
                <a:gd name="T3" fmla="*/ 9 h 6"/>
                <a:gd name="T4" fmla="*/ 488 w 677"/>
                <a:gd name="T5" fmla="*/ 0 h 6"/>
                <a:gd name="T6" fmla="*/ 675 w 677"/>
                <a:gd name="T7" fmla="*/ 0 h 6"/>
                <a:gd name="T8" fmla="*/ 680 w 677"/>
                <a:gd name="T9" fmla="*/ 9 h 6"/>
                <a:gd name="T10" fmla="*/ 213 w 677"/>
                <a:gd name="T11" fmla="*/ 9 h 6"/>
                <a:gd name="T12" fmla="*/ 104 w 677"/>
                <a:gd name="T13" fmla="*/ 9 h 6"/>
                <a:gd name="T14" fmla="*/ 104 w 677"/>
                <a:gd name="T15" fmla="*/ 0 h 6"/>
                <a:gd name="T16" fmla="*/ 213 w 677"/>
                <a:gd name="T17" fmla="*/ 0 h 6"/>
                <a:gd name="T18" fmla="*/ 213 w 677"/>
                <a:gd name="T19" fmla="*/ 9 h 6"/>
                <a:gd name="T20" fmla="*/ 83 w 677"/>
                <a:gd name="T21" fmla="*/ 9 h 6"/>
                <a:gd name="T22" fmla="*/ 0 w 677"/>
                <a:gd name="T23" fmla="*/ 9 h 6"/>
                <a:gd name="T24" fmla="*/ 0 w 677"/>
                <a:gd name="T25" fmla="*/ 0 h 6"/>
                <a:gd name="T26" fmla="*/ 83 w 677"/>
                <a:gd name="T27" fmla="*/ 0 h 6"/>
                <a:gd name="T28" fmla="*/ 83 w 677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7" h="6">
                  <a:moveTo>
                    <a:pt x="67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1" name="Freeform 81"/>
            <p:cNvSpPr>
              <a:spLocks noEditPoints="1"/>
            </p:cNvSpPr>
            <p:nvPr/>
          </p:nvSpPr>
          <p:spPr bwMode="auto">
            <a:xfrm>
              <a:off x="162" y="3588"/>
              <a:ext cx="676" cy="5"/>
            </a:xfrm>
            <a:custGeom>
              <a:avLst/>
              <a:gdLst>
                <a:gd name="T0" fmla="*/ 678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673 w 675"/>
                <a:gd name="T7" fmla="*/ 0 h 5"/>
                <a:gd name="T8" fmla="*/ 678 w 675"/>
                <a:gd name="T9" fmla="*/ 5 h 5"/>
                <a:gd name="T10" fmla="*/ 213 w 675"/>
                <a:gd name="T11" fmla="*/ 5 h 5"/>
                <a:gd name="T12" fmla="*/ 104 w 675"/>
                <a:gd name="T13" fmla="*/ 5 h 5"/>
                <a:gd name="T14" fmla="*/ 104 w 675"/>
                <a:gd name="T15" fmla="*/ 0 h 5"/>
                <a:gd name="T16" fmla="*/ 213 w 675"/>
                <a:gd name="T17" fmla="*/ 0 h 5"/>
                <a:gd name="T18" fmla="*/ 213 w 675"/>
                <a:gd name="T19" fmla="*/ 5 h 5"/>
                <a:gd name="T20" fmla="*/ 83 w 675"/>
                <a:gd name="T21" fmla="*/ 5 h 5"/>
                <a:gd name="T22" fmla="*/ 0 w 675"/>
                <a:gd name="T23" fmla="*/ 5 h 5"/>
                <a:gd name="T24" fmla="*/ 0 w 675"/>
                <a:gd name="T25" fmla="*/ 0 h 5"/>
                <a:gd name="T26" fmla="*/ 83 w 675"/>
                <a:gd name="T27" fmla="*/ 0 h 5"/>
                <a:gd name="T28" fmla="*/ 83 w 67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5">
                  <a:moveTo>
                    <a:pt x="67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7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2" name="Freeform 82"/>
            <p:cNvSpPr>
              <a:spLocks noEditPoints="1"/>
            </p:cNvSpPr>
            <p:nvPr/>
          </p:nvSpPr>
          <p:spPr bwMode="auto">
            <a:xfrm>
              <a:off x="162" y="3583"/>
              <a:ext cx="673" cy="5"/>
            </a:xfrm>
            <a:custGeom>
              <a:avLst/>
              <a:gdLst>
                <a:gd name="T0" fmla="*/ 675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0 w 672"/>
                <a:gd name="T7" fmla="*/ 0 h 5"/>
                <a:gd name="T8" fmla="*/ 675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83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83 w 672"/>
                <a:gd name="T27" fmla="*/ 0 h 5"/>
                <a:gd name="T28" fmla="*/ 83 w 67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3" name="Freeform 83"/>
            <p:cNvSpPr>
              <a:spLocks noEditPoints="1"/>
            </p:cNvSpPr>
            <p:nvPr/>
          </p:nvSpPr>
          <p:spPr bwMode="auto">
            <a:xfrm>
              <a:off x="162" y="3581"/>
              <a:ext cx="671" cy="7"/>
            </a:xfrm>
            <a:custGeom>
              <a:avLst/>
              <a:gdLst>
                <a:gd name="T0" fmla="*/ 673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0 w 670"/>
                <a:gd name="T7" fmla="*/ 0 h 5"/>
                <a:gd name="T8" fmla="*/ 673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83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83 w 670"/>
                <a:gd name="T27" fmla="*/ 0 h 5"/>
                <a:gd name="T28" fmla="*/ 83 w 670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0" h="5">
                  <a:moveTo>
                    <a:pt x="67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97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4" name="Freeform 84"/>
            <p:cNvSpPr>
              <a:spLocks noEditPoints="1"/>
            </p:cNvSpPr>
            <p:nvPr/>
          </p:nvSpPr>
          <p:spPr bwMode="auto">
            <a:xfrm>
              <a:off x="162" y="3579"/>
              <a:ext cx="669" cy="5"/>
            </a:xfrm>
            <a:custGeom>
              <a:avLst/>
              <a:gdLst>
                <a:gd name="T0" fmla="*/ 673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0 w 667"/>
                <a:gd name="T7" fmla="*/ 0 h 5"/>
                <a:gd name="T8" fmla="*/ 673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83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83 w 667"/>
                <a:gd name="T27" fmla="*/ 0 h 5"/>
                <a:gd name="T28" fmla="*/ 83 w 66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5" name="Freeform 85"/>
            <p:cNvSpPr>
              <a:spLocks noEditPoints="1"/>
            </p:cNvSpPr>
            <p:nvPr/>
          </p:nvSpPr>
          <p:spPr bwMode="auto">
            <a:xfrm>
              <a:off x="162" y="3576"/>
              <a:ext cx="669" cy="5"/>
            </a:xfrm>
            <a:custGeom>
              <a:avLst/>
              <a:gdLst>
                <a:gd name="T0" fmla="*/ 673 w 667"/>
                <a:gd name="T1" fmla="*/ 3 h 6"/>
                <a:gd name="T2" fmla="*/ 488 w 667"/>
                <a:gd name="T3" fmla="*/ 3 h 6"/>
                <a:gd name="T4" fmla="*/ 488 w 667"/>
                <a:gd name="T5" fmla="*/ 0 h 6"/>
                <a:gd name="T6" fmla="*/ 668 w 667"/>
                <a:gd name="T7" fmla="*/ 0 h 6"/>
                <a:gd name="T8" fmla="*/ 673 w 667"/>
                <a:gd name="T9" fmla="*/ 3 h 6"/>
                <a:gd name="T10" fmla="*/ 216 w 667"/>
                <a:gd name="T11" fmla="*/ 3 h 6"/>
                <a:gd name="T12" fmla="*/ 104 w 667"/>
                <a:gd name="T13" fmla="*/ 3 h 6"/>
                <a:gd name="T14" fmla="*/ 104 w 667"/>
                <a:gd name="T15" fmla="*/ 0 h 6"/>
                <a:gd name="T16" fmla="*/ 216 w 667"/>
                <a:gd name="T17" fmla="*/ 0 h 6"/>
                <a:gd name="T18" fmla="*/ 216 w 667"/>
                <a:gd name="T19" fmla="*/ 3 h 6"/>
                <a:gd name="T20" fmla="*/ 83 w 667"/>
                <a:gd name="T21" fmla="*/ 3 h 6"/>
                <a:gd name="T22" fmla="*/ 0 w 667"/>
                <a:gd name="T23" fmla="*/ 3 h 6"/>
                <a:gd name="T24" fmla="*/ 0 w 667"/>
                <a:gd name="T25" fmla="*/ 0 h 6"/>
                <a:gd name="T26" fmla="*/ 83 w 667"/>
                <a:gd name="T27" fmla="*/ 0 h 6"/>
                <a:gd name="T28" fmla="*/ 83 w 667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6">
                  <a:moveTo>
                    <a:pt x="66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6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B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162" y="3574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83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83 w 664"/>
                <a:gd name="T27" fmla="*/ 0 h 5"/>
                <a:gd name="T28" fmla="*/ 83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7" name="Freeform 87"/>
            <p:cNvSpPr>
              <a:spLocks noEditPoints="1"/>
            </p:cNvSpPr>
            <p:nvPr/>
          </p:nvSpPr>
          <p:spPr bwMode="auto">
            <a:xfrm>
              <a:off x="162" y="3572"/>
              <a:ext cx="662" cy="5"/>
            </a:xfrm>
            <a:custGeom>
              <a:avLst/>
              <a:gdLst>
                <a:gd name="T0" fmla="*/ 662 w 662"/>
                <a:gd name="T1" fmla="*/ 5 h 5"/>
                <a:gd name="T2" fmla="*/ 485 w 662"/>
                <a:gd name="T3" fmla="*/ 5 h 5"/>
                <a:gd name="T4" fmla="*/ 485 w 662"/>
                <a:gd name="T5" fmla="*/ 0 h 5"/>
                <a:gd name="T6" fmla="*/ 657 w 662"/>
                <a:gd name="T7" fmla="*/ 0 h 5"/>
                <a:gd name="T8" fmla="*/ 662 w 662"/>
                <a:gd name="T9" fmla="*/ 5 h 5"/>
                <a:gd name="T10" fmla="*/ 213 w 662"/>
                <a:gd name="T11" fmla="*/ 5 h 5"/>
                <a:gd name="T12" fmla="*/ 104 w 662"/>
                <a:gd name="T13" fmla="*/ 5 h 5"/>
                <a:gd name="T14" fmla="*/ 104 w 662"/>
                <a:gd name="T15" fmla="*/ 0 h 5"/>
                <a:gd name="T16" fmla="*/ 213 w 662"/>
                <a:gd name="T17" fmla="*/ 0 h 5"/>
                <a:gd name="T18" fmla="*/ 213 w 662"/>
                <a:gd name="T19" fmla="*/ 5 h 5"/>
                <a:gd name="T20" fmla="*/ 83 w 662"/>
                <a:gd name="T21" fmla="*/ 5 h 5"/>
                <a:gd name="T22" fmla="*/ 0 w 662"/>
                <a:gd name="T23" fmla="*/ 5 h 5"/>
                <a:gd name="T24" fmla="*/ 0 w 662"/>
                <a:gd name="T25" fmla="*/ 0 h 5"/>
                <a:gd name="T26" fmla="*/ 83 w 662"/>
                <a:gd name="T27" fmla="*/ 0 h 5"/>
                <a:gd name="T28" fmla="*/ 83 w 66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8" name="Freeform 88"/>
            <p:cNvSpPr>
              <a:spLocks noEditPoints="1"/>
            </p:cNvSpPr>
            <p:nvPr/>
          </p:nvSpPr>
          <p:spPr bwMode="auto">
            <a:xfrm>
              <a:off x="162" y="3567"/>
              <a:ext cx="660" cy="7"/>
            </a:xfrm>
            <a:custGeom>
              <a:avLst/>
              <a:gdLst>
                <a:gd name="T0" fmla="*/ 662 w 659"/>
                <a:gd name="T1" fmla="*/ 9 h 6"/>
                <a:gd name="T2" fmla="*/ 488 w 659"/>
                <a:gd name="T3" fmla="*/ 9 h 6"/>
                <a:gd name="T4" fmla="*/ 488 w 659"/>
                <a:gd name="T5" fmla="*/ 0 h 6"/>
                <a:gd name="T6" fmla="*/ 657 w 659"/>
                <a:gd name="T7" fmla="*/ 0 h 6"/>
                <a:gd name="T8" fmla="*/ 662 w 659"/>
                <a:gd name="T9" fmla="*/ 9 h 6"/>
                <a:gd name="T10" fmla="*/ 213 w 659"/>
                <a:gd name="T11" fmla="*/ 9 h 6"/>
                <a:gd name="T12" fmla="*/ 104 w 659"/>
                <a:gd name="T13" fmla="*/ 9 h 6"/>
                <a:gd name="T14" fmla="*/ 104 w 659"/>
                <a:gd name="T15" fmla="*/ 0 h 6"/>
                <a:gd name="T16" fmla="*/ 213 w 659"/>
                <a:gd name="T17" fmla="*/ 0 h 6"/>
                <a:gd name="T18" fmla="*/ 213 w 659"/>
                <a:gd name="T19" fmla="*/ 9 h 6"/>
                <a:gd name="T20" fmla="*/ 83 w 659"/>
                <a:gd name="T21" fmla="*/ 9 h 6"/>
                <a:gd name="T22" fmla="*/ 0 w 659"/>
                <a:gd name="T23" fmla="*/ 9 h 6"/>
                <a:gd name="T24" fmla="*/ 0 w 659"/>
                <a:gd name="T25" fmla="*/ 0 h 6"/>
                <a:gd name="T26" fmla="*/ 83 w 659"/>
                <a:gd name="T27" fmla="*/ 0 h 6"/>
                <a:gd name="T28" fmla="*/ 83 w 659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9" name="Freeform 89"/>
            <p:cNvSpPr>
              <a:spLocks noEditPoints="1"/>
            </p:cNvSpPr>
            <p:nvPr/>
          </p:nvSpPr>
          <p:spPr bwMode="auto">
            <a:xfrm>
              <a:off x="162" y="3567"/>
              <a:ext cx="657" cy="5"/>
            </a:xfrm>
            <a:custGeom>
              <a:avLst/>
              <a:gdLst>
                <a:gd name="T0" fmla="*/ 657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4 w 657"/>
                <a:gd name="T7" fmla="*/ 0 h 5"/>
                <a:gd name="T8" fmla="*/ 657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83 w 657"/>
                <a:gd name="T27" fmla="*/ 0 h 5"/>
                <a:gd name="T28" fmla="*/ 83 w 65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7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0" name="Freeform 90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4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1" name="Freeform 91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2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2" name="Freeform 92"/>
            <p:cNvSpPr>
              <a:spLocks noEditPoints="1"/>
            </p:cNvSpPr>
            <p:nvPr/>
          </p:nvSpPr>
          <p:spPr bwMode="auto">
            <a:xfrm>
              <a:off x="162" y="3557"/>
              <a:ext cx="653" cy="5"/>
            </a:xfrm>
            <a:custGeom>
              <a:avLst/>
              <a:gdLst>
                <a:gd name="T0" fmla="*/ 657 w 651"/>
                <a:gd name="T1" fmla="*/ 5 h 5"/>
                <a:gd name="T2" fmla="*/ 488 w 651"/>
                <a:gd name="T3" fmla="*/ 5 h 5"/>
                <a:gd name="T4" fmla="*/ 488 w 651"/>
                <a:gd name="T5" fmla="*/ 0 h 5"/>
                <a:gd name="T6" fmla="*/ 655 w 651"/>
                <a:gd name="T7" fmla="*/ 0 h 5"/>
                <a:gd name="T8" fmla="*/ 655 w 651"/>
                <a:gd name="T9" fmla="*/ 3 h 5"/>
                <a:gd name="T10" fmla="*/ 657 w 651"/>
                <a:gd name="T11" fmla="*/ 5 h 5"/>
                <a:gd name="T12" fmla="*/ 216 w 651"/>
                <a:gd name="T13" fmla="*/ 5 h 5"/>
                <a:gd name="T14" fmla="*/ 104 w 651"/>
                <a:gd name="T15" fmla="*/ 5 h 5"/>
                <a:gd name="T16" fmla="*/ 104 w 651"/>
                <a:gd name="T17" fmla="*/ 0 h 5"/>
                <a:gd name="T18" fmla="*/ 216 w 651"/>
                <a:gd name="T19" fmla="*/ 0 h 5"/>
                <a:gd name="T20" fmla="*/ 216 w 651"/>
                <a:gd name="T21" fmla="*/ 5 h 5"/>
                <a:gd name="T22" fmla="*/ 83 w 651"/>
                <a:gd name="T23" fmla="*/ 5 h 5"/>
                <a:gd name="T24" fmla="*/ 0 w 651"/>
                <a:gd name="T25" fmla="*/ 5 h 5"/>
                <a:gd name="T26" fmla="*/ 0 w 651"/>
                <a:gd name="T27" fmla="*/ 0 h 5"/>
                <a:gd name="T28" fmla="*/ 83 w 651"/>
                <a:gd name="T29" fmla="*/ 0 h 5"/>
                <a:gd name="T30" fmla="*/ 83 w 651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49" y="3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F7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3" name="Freeform 93"/>
            <p:cNvSpPr>
              <a:spLocks noEditPoints="1"/>
            </p:cNvSpPr>
            <p:nvPr/>
          </p:nvSpPr>
          <p:spPr bwMode="auto">
            <a:xfrm>
              <a:off x="162" y="3555"/>
              <a:ext cx="653" cy="7"/>
            </a:xfrm>
            <a:custGeom>
              <a:avLst/>
              <a:gdLst>
                <a:gd name="T0" fmla="*/ 655 w 651"/>
                <a:gd name="T1" fmla="*/ 9 h 6"/>
                <a:gd name="T2" fmla="*/ 488 w 651"/>
                <a:gd name="T3" fmla="*/ 9 h 6"/>
                <a:gd name="T4" fmla="*/ 488 w 651"/>
                <a:gd name="T5" fmla="*/ 0 h 6"/>
                <a:gd name="T6" fmla="*/ 657 w 651"/>
                <a:gd name="T7" fmla="*/ 0 h 6"/>
                <a:gd name="T8" fmla="*/ 655 w 651"/>
                <a:gd name="T9" fmla="*/ 9 h 6"/>
                <a:gd name="T10" fmla="*/ 655 w 651"/>
                <a:gd name="T11" fmla="*/ 9 h 6"/>
                <a:gd name="T12" fmla="*/ 216 w 651"/>
                <a:gd name="T13" fmla="*/ 9 h 6"/>
                <a:gd name="T14" fmla="*/ 104 w 651"/>
                <a:gd name="T15" fmla="*/ 9 h 6"/>
                <a:gd name="T16" fmla="*/ 104 w 651"/>
                <a:gd name="T17" fmla="*/ 0 h 6"/>
                <a:gd name="T18" fmla="*/ 216 w 651"/>
                <a:gd name="T19" fmla="*/ 0 h 6"/>
                <a:gd name="T20" fmla="*/ 216 w 651"/>
                <a:gd name="T21" fmla="*/ 9 h 6"/>
                <a:gd name="T22" fmla="*/ 83 w 651"/>
                <a:gd name="T23" fmla="*/ 9 h 6"/>
                <a:gd name="T24" fmla="*/ 0 w 651"/>
                <a:gd name="T25" fmla="*/ 9 h 6"/>
                <a:gd name="T26" fmla="*/ 0 w 651"/>
                <a:gd name="T27" fmla="*/ 0 h 6"/>
                <a:gd name="T28" fmla="*/ 83 w 651"/>
                <a:gd name="T29" fmla="*/ 0 h 6"/>
                <a:gd name="T30" fmla="*/ 83 w 651"/>
                <a:gd name="T31" fmla="*/ 9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6">
                  <a:moveTo>
                    <a:pt x="64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4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4" name="Freeform 94"/>
            <p:cNvSpPr>
              <a:spLocks noEditPoints="1"/>
            </p:cNvSpPr>
            <p:nvPr/>
          </p:nvSpPr>
          <p:spPr bwMode="auto">
            <a:xfrm>
              <a:off x="162" y="3553"/>
              <a:ext cx="655" cy="5"/>
            </a:xfrm>
            <a:custGeom>
              <a:avLst/>
              <a:gdLst>
                <a:gd name="T0" fmla="*/ 652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7 w 654"/>
                <a:gd name="T7" fmla="*/ 0 h 5"/>
                <a:gd name="T8" fmla="*/ 652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68 w 654"/>
                <a:gd name="T27" fmla="*/ 0 h 5"/>
                <a:gd name="T28" fmla="*/ 70 w 654"/>
                <a:gd name="T29" fmla="*/ 0 h 5"/>
                <a:gd name="T30" fmla="*/ 70 w 654"/>
                <a:gd name="T31" fmla="*/ 0 h 5"/>
                <a:gd name="T32" fmla="*/ 73 w 654"/>
                <a:gd name="T33" fmla="*/ 2 h 5"/>
                <a:gd name="T34" fmla="*/ 76 w 654"/>
                <a:gd name="T35" fmla="*/ 2 h 5"/>
                <a:gd name="T36" fmla="*/ 78 w 654"/>
                <a:gd name="T37" fmla="*/ 2 h 5"/>
                <a:gd name="T38" fmla="*/ 78 w 654"/>
                <a:gd name="T39" fmla="*/ 2 h 5"/>
                <a:gd name="T40" fmla="*/ 81 w 654"/>
                <a:gd name="T41" fmla="*/ 2 h 5"/>
                <a:gd name="T42" fmla="*/ 83 w 654"/>
                <a:gd name="T43" fmla="*/ 2 h 5"/>
                <a:gd name="T44" fmla="*/ 83 w 654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4" h="5">
                  <a:moveTo>
                    <a:pt x="64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4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5" name="Freeform 95"/>
            <p:cNvSpPr>
              <a:spLocks noEditPoints="1"/>
            </p:cNvSpPr>
            <p:nvPr/>
          </p:nvSpPr>
          <p:spPr bwMode="auto">
            <a:xfrm>
              <a:off x="162" y="3550"/>
              <a:ext cx="657" cy="5"/>
            </a:xfrm>
            <a:custGeom>
              <a:avLst/>
              <a:gdLst>
                <a:gd name="T0" fmla="*/ 651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7 w 657"/>
                <a:gd name="T7" fmla="*/ 0 h 5"/>
                <a:gd name="T8" fmla="*/ 651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60 w 657"/>
                <a:gd name="T27" fmla="*/ 0 h 5"/>
                <a:gd name="T28" fmla="*/ 63 w 657"/>
                <a:gd name="T29" fmla="*/ 3 h 5"/>
                <a:gd name="T30" fmla="*/ 65 w 657"/>
                <a:gd name="T31" fmla="*/ 3 h 5"/>
                <a:gd name="T32" fmla="*/ 68 w 657"/>
                <a:gd name="T33" fmla="*/ 3 h 5"/>
                <a:gd name="T34" fmla="*/ 70 w 657"/>
                <a:gd name="T35" fmla="*/ 3 h 5"/>
                <a:gd name="T36" fmla="*/ 73 w 657"/>
                <a:gd name="T37" fmla="*/ 5 h 5"/>
                <a:gd name="T38" fmla="*/ 76 w 657"/>
                <a:gd name="T39" fmla="*/ 5 h 5"/>
                <a:gd name="T40" fmla="*/ 81 w 657"/>
                <a:gd name="T41" fmla="*/ 5 h 5"/>
                <a:gd name="T42" fmla="*/ 83 w 657"/>
                <a:gd name="T43" fmla="*/ 5 h 5"/>
                <a:gd name="T44" fmla="*/ 83 w 657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7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68" y="3"/>
                  </a:lnTo>
                  <a:lnTo>
                    <a:pt x="70" y="3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81" y="5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6" name="Freeform 96"/>
            <p:cNvSpPr>
              <a:spLocks noEditPoints="1"/>
            </p:cNvSpPr>
            <p:nvPr/>
          </p:nvSpPr>
          <p:spPr bwMode="auto">
            <a:xfrm>
              <a:off x="162" y="3548"/>
              <a:ext cx="660" cy="5"/>
            </a:xfrm>
            <a:custGeom>
              <a:avLst/>
              <a:gdLst>
                <a:gd name="T0" fmla="*/ 657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57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8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7 w 659"/>
                <a:gd name="T27" fmla="*/ 0 h 5"/>
                <a:gd name="T28" fmla="*/ 57 w 659"/>
                <a:gd name="T29" fmla="*/ 0 h 5"/>
                <a:gd name="T30" fmla="*/ 60 w 659"/>
                <a:gd name="T31" fmla="*/ 2 h 5"/>
                <a:gd name="T32" fmla="*/ 60 w 659"/>
                <a:gd name="T33" fmla="*/ 2 h 5"/>
                <a:gd name="T34" fmla="*/ 63 w 659"/>
                <a:gd name="T35" fmla="*/ 2 h 5"/>
                <a:gd name="T36" fmla="*/ 63 w 659"/>
                <a:gd name="T37" fmla="*/ 5 h 5"/>
                <a:gd name="T38" fmla="*/ 65 w 659"/>
                <a:gd name="T39" fmla="*/ 5 h 5"/>
                <a:gd name="T40" fmla="*/ 65 w 659"/>
                <a:gd name="T41" fmla="*/ 5 h 5"/>
                <a:gd name="T42" fmla="*/ 68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3" y="5"/>
                  </a:lnTo>
                  <a:lnTo>
                    <a:pt x="65" y="5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7" name="Freeform 97"/>
            <p:cNvSpPr>
              <a:spLocks noEditPoints="1"/>
            </p:cNvSpPr>
            <p:nvPr/>
          </p:nvSpPr>
          <p:spPr bwMode="auto">
            <a:xfrm>
              <a:off x="162" y="3546"/>
              <a:ext cx="660" cy="5"/>
            </a:xfrm>
            <a:custGeom>
              <a:avLst/>
              <a:gdLst>
                <a:gd name="T0" fmla="*/ 660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60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0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5 w 659"/>
                <a:gd name="T27" fmla="*/ 0 h 5"/>
                <a:gd name="T28" fmla="*/ 55 w 659"/>
                <a:gd name="T29" fmla="*/ 0 h 5"/>
                <a:gd name="T30" fmla="*/ 55 w 659"/>
                <a:gd name="T31" fmla="*/ 3 h 5"/>
                <a:gd name="T32" fmla="*/ 57 w 659"/>
                <a:gd name="T33" fmla="*/ 3 h 5"/>
                <a:gd name="T34" fmla="*/ 57 w 659"/>
                <a:gd name="T35" fmla="*/ 3 h 5"/>
                <a:gd name="T36" fmla="*/ 57 w 659"/>
                <a:gd name="T37" fmla="*/ 5 h 5"/>
                <a:gd name="T38" fmla="*/ 60 w 659"/>
                <a:gd name="T39" fmla="*/ 5 h 5"/>
                <a:gd name="T40" fmla="*/ 60 w 659"/>
                <a:gd name="T41" fmla="*/ 5 h 5"/>
                <a:gd name="T42" fmla="*/ 60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8" name="Freeform 98"/>
            <p:cNvSpPr>
              <a:spLocks noEditPoints="1"/>
            </p:cNvSpPr>
            <p:nvPr/>
          </p:nvSpPr>
          <p:spPr bwMode="auto">
            <a:xfrm>
              <a:off x="162" y="3541"/>
              <a:ext cx="662" cy="7"/>
            </a:xfrm>
            <a:custGeom>
              <a:avLst/>
              <a:gdLst>
                <a:gd name="T0" fmla="*/ 659 w 662"/>
                <a:gd name="T1" fmla="*/ 9 h 6"/>
                <a:gd name="T2" fmla="*/ 485 w 662"/>
                <a:gd name="T3" fmla="*/ 9 h 6"/>
                <a:gd name="T4" fmla="*/ 485 w 662"/>
                <a:gd name="T5" fmla="*/ 0 h 6"/>
                <a:gd name="T6" fmla="*/ 662 w 662"/>
                <a:gd name="T7" fmla="*/ 0 h 6"/>
                <a:gd name="T8" fmla="*/ 659 w 662"/>
                <a:gd name="T9" fmla="*/ 9 h 6"/>
                <a:gd name="T10" fmla="*/ 213 w 662"/>
                <a:gd name="T11" fmla="*/ 9 h 6"/>
                <a:gd name="T12" fmla="*/ 104 w 662"/>
                <a:gd name="T13" fmla="*/ 9 h 6"/>
                <a:gd name="T14" fmla="*/ 104 w 662"/>
                <a:gd name="T15" fmla="*/ 0 h 6"/>
                <a:gd name="T16" fmla="*/ 213 w 662"/>
                <a:gd name="T17" fmla="*/ 0 h 6"/>
                <a:gd name="T18" fmla="*/ 213 w 662"/>
                <a:gd name="T19" fmla="*/ 9 h 6"/>
                <a:gd name="T20" fmla="*/ 57 w 662"/>
                <a:gd name="T21" fmla="*/ 9 h 6"/>
                <a:gd name="T22" fmla="*/ 0 w 662"/>
                <a:gd name="T23" fmla="*/ 9 h 6"/>
                <a:gd name="T24" fmla="*/ 0 w 662"/>
                <a:gd name="T25" fmla="*/ 0 h 6"/>
                <a:gd name="T26" fmla="*/ 52 w 662"/>
                <a:gd name="T27" fmla="*/ 0 h 6"/>
                <a:gd name="T28" fmla="*/ 52 w 662"/>
                <a:gd name="T29" fmla="*/ 0 h 6"/>
                <a:gd name="T30" fmla="*/ 55 w 662"/>
                <a:gd name="T31" fmla="*/ 6 h 6"/>
                <a:gd name="T32" fmla="*/ 55 w 662"/>
                <a:gd name="T33" fmla="*/ 6 h 6"/>
                <a:gd name="T34" fmla="*/ 55 w 662"/>
                <a:gd name="T35" fmla="*/ 6 h 6"/>
                <a:gd name="T36" fmla="*/ 55 w 662"/>
                <a:gd name="T37" fmla="*/ 6 h 6"/>
                <a:gd name="T38" fmla="*/ 55 w 662"/>
                <a:gd name="T39" fmla="*/ 9 h 6"/>
                <a:gd name="T40" fmla="*/ 57 w 662"/>
                <a:gd name="T41" fmla="*/ 9 h 6"/>
                <a:gd name="T42" fmla="*/ 57 w 662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2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9" name="Freeform 99"/>
            <p:cNvSpPr>
              <a:spLocks noEditPoints="1"/>
            </p:cNvSpPr>
            <p:nvPr/>
          </p:nvSpPr>
          <p:spPr bwMode="auto">
            <a:xfrm>
              <a:off x="162" y="3541"/>
              <a:ext cx="664" cy="5"/>
            </a:xfrm>
            <a:custGeom>
              <a:avLst/>
              <a:gdLst>
                <a:gd name="T0" fmla="*/ 659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64 w 664"/>
                <a:gd name="T7" fmla="*/ 0 h 5"/>
                <a:gd name="T8" fmla="*/ 659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55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52 w 664"/>
                <a:gd name="T27" fmla="*/ 0 h 5"/>
                <a:gd name="T28" fmla="*/ 52 w 664"/>
                <a:gd name="T29" fmla="*/ 0 h 5"/>
                <a:gd name="T30" fmla="*/ 52 w 664"/>
                <a:gd name="T31" fmla="*/ 2 h 5"/>
                <a:gd name="T32" fmla="*/ 52 w 664"/>
                <a:gd name="T33" fmla="*/ 2 h 5"/>
                <a:gd name="T34" fmla="*/ 52 w 664"/>
                <a:gd name="T35" fmla="*/ 2 h 5"/>
                <a:gd name="T36" fmla="*/ 52 w 664"/>
                <a:gd name="T37" fmla="*/ 2 h 5"/>
                <a:gd name="T38" fmla="*/ 55 w 664"/>
                <a:gd name="T39" fmla="*/ 5 h 5"/>
                <a:gd name="T40" fmla="*/ 55 w 664"/>
                <a:gd name="T41" fmla="*/ 5 h 5"/>
                <a:gd name="T42" fmla="*/ 55 w 664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4" h="5">
                  <a:moveTo>
                    <a:pt x="65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5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0" name="Freeform 100"/>
            <p:cNvSpPr>
              <a:spLocks noEditPoints="1"/>
            </p:cNvSpPr>
            <p:nvPr/>
          </p:nvSpPr>
          <p:spPr bwMode="auto">
            <a:xfrm>
              <a:off x="162" y="3536"/>
              <a:ext cx="669" cy="5"/>
            </a:xfrm>
            <a:custGeom>
              <a:avLst/>
              <a:gdLst>
                <a:gd name="T0" fmla="*/ 668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3 w 667"/>
                <a:gd name="T7" fmla="*/ 0 h 5"/>
                <a:gd name="T8" fmla="*/ 668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52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52 w 667"/>
                <a:gd name="T27" fmla="*/ 0 h 5"/>
                <a:gd name="T28" fmla="*/ 52 w 667"/>
                <a:gd name="T29" fmla="*/ 0 h 5"/>
                <a:gd name="T30" fmla="*/ 52 w 667"/>
                <a:gd name="T31" fmla="*/ 3 h 5"/>
                <a:gd name="T32" fmla="*/ 52 w 667"/>
                <a:gd name="T33" fmla="*/ 3 h 5"/>
                <a:gd name="T34" fmla="*/ 52 w 667"/>
                <a:gd name="T35" fmla="*/ 3 h 5"/>
                <a:gd name="T36" fmla="*/ 52 w 667"/>
                <a:gd name="T37" fmla="*/ 3 h 5"/>
                <a:gd name="T38" fmla="*/ 52 w 667"/>
                <a:gd name="T39" fmla="*/ 5 h 5"/>
                <a:gd name="T40" fmla="*/ 52 w 667"/>
                <a:gd name="T41" fmla="*/ 5 h 5"/>
                <a:gd name="T42" fmla="*/ 52 w 667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7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1" name="Freeform 101"/>
            <p:cNvSpPr>
              <a:spLocks noEditPoints="1"/>
            </p:cNvSpPr>
            <p:nvPr/>
          </p:nvSpPr>
          <p:spPr bwMode="auto">
            <a:xfrm>
              <a:off x="162" y="3534"/>
              <a:ext cx="671" cy="7"/>
            </a:xfrm>
            <a:custGeom>
              <a:avLst/>
              <a:gdLst>
                <a:gd name="T0" fmla="*/ 667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3 w 670"/>
                <a:gd name="T7" fmla="*/ 0 h 5"/>
                <a:gd name="T8" fmla="*/ 667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52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50 w 670"/>
                <a:gd name="T27" fmla="*/ 0 h 5"/>
                <a:gd name="T28" fmla="*/ 50 w 670"/>
                <a:gd name="T29" fmla="*/ 0 h 5"/>
                <a:gd name="T30" fmla="*/ 50 w 670"/>
                <a:gd name="T31" fmla="*/ 6 h 5"/>
                <a:gd name="T32" fmla="*/ 50 w 670"/>
                <a:gd name="T33" fmla="*/ 6 h 5"/>
                <a:gd name="T34" fmla="*/ 52 w 670"/>
                <a:gd name="T35" fmla="*/ 6 h 5"/>
                <a:gd name="T36" fmla="*/ 52 w 670"/>
                <a:gd name="T37" fmla="*/ 6 h 5"/>
                <a:gd name="T38" fmla="*/ 52 w 670"/>
                <a:gd name="T39" fmla="*/ 14 h 5"/>
                <a:gd name="T40" fmla="*/ 52 w 670"/>
                <a:gd name="T41" fmla="*/ 14 h 5"/>
                <a:gd name="T42" fmla="*/ 52 w 670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0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28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2" name="Freeform 102"/>
            <p:cNvSpPr>
              <a:spLocks noEditPoints="1"/>
            </p:cNvSpPr>
            <p:nvPr/>
          </p:nvSpPr>
          <p:spPr bwMode="auto">
            <a:xfrm>
              <a:off x="162" y="3532"/>
              <a:ext cx="673" cy="5"/>
            </a:xfrm>
            <a:custGeom>
              <a:avLst/>
              <a:gdLst>
                <a:gd name="T0" fmla="*/ 670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5 w 672"/>
                <a:gd name="T7" fmla="*/ 0 h 5"/>
                <a:gd name="T8" fmla="*/ 670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52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50 w 672"/>
                <a:gd name="T27" fmla="*/ 0 h 5"/>
                <a:gd name="T28" fmla="*/ 50 w 672"/>
                <a:gd name="T29" fmla="*/ 0 h 5"/>
                <a:gd name="T30" fmla="*/ 50 w 672"/>
                <a:gd name="T31" fmla="*/ 3 h 5"/>
                <a:gd name="T32" fmla="*/ 50 w 672"/>
                <a:gd name="T33" fmla="*/ 3 h 5"/>
                <a:gd name="T34" fmla="*/ 50 w 672"/>
                <a:gd name="T35" fmla="*/ 3 h 5"/>
                <a:gd name="T36" fmla="*/ 50 w 672"/>
                <a:gd name="T37" fmla="*/ 3 h 5"/>
                <a:gd name="T38" fmla="*/ 50 w 672"/>
                <a:gd name="T39" fmla="*/ 5 h 5"/>
                <a:gd name="T40" fmla="*/ 50 w 672"/>
                <a:gd name="T41" fmla="*/ 5 h 5"/>
                <a:gd name="T42" fmla="*/ 52 w 672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58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" name="Freeform 103"/>
            <p:cNvSpPr>
              <a:spLocks noEditPoints="1"/>
            </p:cNvSpPr>
            <p:nvPr/>
          </p:nvSpPr>
          <p:spPr bwMode="auto">
            <a:xfrm>
              <a:off x="162" y="3529"/>
              <a:ext cx="673" cy="5"/>
            </a:xfrm>
            <a:custGeom>
              <a:avLst/>
              <a:gdLst>
                <a:gd name="T0" fmla="*/ 673 w 672"/>
                <a:gd name="T1" fmla="*/ 3 h 6"/>
                <a:gd name="T2" fmla="*/ 488 w 672"/>
                <a:gd name="T3" fmla="*/ 3 h 6"/>
                <a:gd name="T4" fmla="*/ 488 w 672"/>
                <a:gd name="T5" fmla="*/ 0 h 6"/>
                <a:gd name="T6" fmla="*/ 675 w 672"/>
                <a:gd name="T7" fmla="*/ 0 h 6"/>
                <a:gd name="T8" fmla="*/ 673 w 672"/>
                <a:gd name="T9" fmla="*/ 3 h 6"/>
                <a:gd name="T10" fmla="*/ 213 w 672"/>
                <a:gd name="T11" fmla="*/ 3 h 6"/>
                <a:gd name="T12" fmla="*/ 104 w 672"/>
                <a:gd name="T13" fmla="*/ 3 h 6"/>
                <a:gd name="T14" fmla="*/ 104 w 672"/>
                <a:gd name="T15" fmla="*/ 0 h 6"/>
                <a:gd name="T16" fmla="*/ 213 w 672"/>
                <a:gd name="T17" fmla="*/ 0 h 6"/>
                <a:gd name="T18" fmla="*/ 213 w 672"/>
                <a:gd name="T19" fmla="*/ 3 h 6"/>
                <a:gd name="T20" fmla="*/ 50 w 672"/>
                <a:gd name="T21" fmla="*/ 3 h 6"/>
                <a:gd name="T22" fmla="*/ 0 w 672"/>
                <a:gd name="T23" fmla="*/ 3 h 6"/>
                <a:gd name="T24" fmla="*/ 0 w 672"/>
                <a:gd name="T25" fmla="*/ 0 h 6"/>
                <a:gd name="T26" fmla="*/ 50 w 672"/>
                <a:gd name="T27" fmla="*/ 0 h 6"/>
                <a:gd name="T28" fmla="*/ 50 w 672"/>
                <a:gd name="T29" fmla="*/ 0 h 6"/>
                <a:gd name="T30" fmla="*/ 50 w 672"/>
                <a:gd name="T31" fmla="*/ 3 h 6"/>
                <a:gd name="T32" fmla="*/ 50 w 672"/>
                <a:gd name="T33" fmla="*/ 3 h 6"/>
                <a:gd name="T34" fmla="*/ 50 w 672"/>
                <a:gd name="T35" fmla="*/ 3 h 6"/>
                <a:gd name="T36" fmla="*/ 50 w 672"/>
                <a:gd name="T37" fmla="*/ 3 h 6"/>
                <a:gd name="T38" fmla="*/ 50 w 672"/>
                <a:gd name="T39" fmla="*/ 3 h 6"/>
                <a:gd name="T40" fmla="*/ 50 w 672"/>
                <a:gd name="T41" fmla="*/ 3 h 6"/>
                <a:gd name="T42" fmla="*/ 50 w 672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6">
                  <a:moveTo>
                    <a:pt x="670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0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4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" name="Freeform 104"/>
            <p:cNvSpPr>
              <a:spLocks noEditPoints="1"/>
            </p:cNvSpPr>
            <p:nvPr/>
          </p:nvSpPr>
          <p:spPr bwMode="auto">
            <a:xfrm>
              <a:off x="162" y="3527"/>
              <a:ext cx="676" cy="5"/>
            </a:xfrm>
            <a:custGeom>
              <a:avLst/>
              <a:gdLst>
                <a:gd name="T0" fmla="*/ 675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488 w 675"/>
                <a:gd name="T7" fmla="*/ 0 h 5"/>
                <a:gd name="T8" fmla="*/ 597 w 675"/>
                <a:gd name="T9" fmla="*/ 0 h 5"/>
                <a:gd name="T10" fmla="*/ 597 w 675"/>
                <a:gd name="T11" fmla="*/ 0 h 5"/>
                <a:gd name="T12" fmla="*/ 600 w 675"/>
                <a:gd name="T13" fmla="*/ 0 h 5"/>
                <a:gd name="T14" fmla="*/ 678 w 675"/>
                <a:gd name="T15" fmla="*/ 0 h 5"/>
                <a:gd name="T16" fmla="*/ 675 w 675"/>
                <a:gd name="T17" fmla="*/ 5 h 5"/>
                <a:gd name="T18" fmla="*/ 213 w 675"/>
                <a:gd name="T19" fmla="*/ 5 h 5"/>
                <a:gd name="T20" fmla="*/ 104 w 675"/>
                <a:gd name="T21" fmla="*/ 5 h 5"/>
                <a:gd name="T22" fmla="*/ 104 w 675"/>
                <a:gd name="T23" fmla="*/ 0 h 5"/>
                <a:gd name="T24" fmla="*/ 213 w 675"/>
                <a:gd name="T25" fmla="*/ 0 h 5"/>
                <a:gd name="T26" fmla="*/ 213 w 675"/>
                <a:gd name="T27" fmla="*/ 5 h 5"/>
                <a:gd name="T28" fmla="*/ 50 w 675"/>
                <a:gd name="T29" fmla="*/ 5 h 5"/>
                <a:gd name="T30" fmla="*/ 0 w 675"/>
                <a:gd name="T31" fmla="*/ 5 h 5"/>
                <a:gd name="T32" fmla="*/ 0 w 675"/>
                <a:gd name="T33" fmla="*/ 0 h 5"/>
                <a:gd name="T34" fmla="*/ 50 w 675"/>
                <a:gd name="T35" fmla="*/ 0 h 5"/>
                <a:gd name="T36" fmla="*/ 50 w 675"/>
                <a:gd name="T37" fmla="*/ 0 h 5"/>
                <a:gd name="T38" fmla="*/ 50 w 675"/>
                <a:gd name="T39" fmla="*/ 2 h 5"/>
                <a:gd name="T40" fmla="*/ 50 w 675"/>
                <a:gd name="T41" fmla="*/ 2 h 5"/>
                <a:gd name="T42" fmla="*/ 50 w 675"/>
                <a:gd name="T43" fmla="*/ 2 h 5"/>
                <a:gd name="T44" fmla="*/ 50 w 675"/>
                <a:gd name="T45" fmla="*/ 2 h 5"/>
                <a:gd name="T46" fmla="*/ 50 w 675"/>
                <a:gd name="T47" fmla="*/ 5 h 5"/>
                <a:gd name="T48" fmla="*/ 50 w 675"/>
                <a:gd name="T49" fmla="*/ 5 h 5"/>
                <a:gd name="T50" fmla="*/ 50 w 675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5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7" y="0"/>
                  </a:lnTo>
                  <a:lnTo>
                    <a:pt x="675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6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" name="Freeform 105"/>
            <p:cNvSpPr>
              <a:spLocks noEditPoints="1"/>
            </p:cNvSpPr>
            <p:nvPr/>
          </p:nvSpPr>
          <p:spPr bwMode="auto">
            <a:xfrm>
              <a:off x="162" y="3525"/>
              <a:ext cx="678" cy="5"/>
            </a:xfrm>
            <a:custGeom>
              <a:avLst/>
              <a:gdLst>
                <a:gd name="T0" fmla="*/ 675 w 677"/>
                <a:gd name="T1" fmla="*/ 5 h 5"/>
                <a:gd name="T2" fmla="*/ 488 w 677"/>
                <a:gd name="T3" fmla="*/ 5 h 5"/>
                <a:gd name="T4" fmla="*/ 488 w 677"/>
                <a:gd name="T5" fmla="*/ 3 h 5"/>
                <a:gd name="T6" fmla="*/ 488 w 677"/>
                <a:gd name="T7" fmla="*/ 0 h 5"/>
                <a:gd name="T8" fmla="*/ 597 w 677"/>
                <a:gd name="T9" fmla="*/ 0 h 5"/>
                <a:gd name="T10" fmla="*/ 597 w 677"/>
                <a:gd name="T11" fmla="*/ 3 h 5"/>
                <a:gd name="T12" fmla="*/ 600 w 677"/>
                <a:gd name="T13" fmla="*/ 0 h 5"/>
                <a:gd name="T14" fmla="*/ 680 w 677"/>
                <a:gd name="T15" fmla="*/ 0 h 5"/>
                <a:gd name="T16" fmla="*/ 675 w 677"/>
                <a:gd name="T17" fmla="*/ 5 h 5"/>
                <a:gd name="T18" fmla="*/ 213 w 677"/>
                <a:gd name="T19" fmla="*/ 5 h 5"/>
                <a:gd name="T20" fmla="*/ 104 w 677"/>
                <a:gd name="T21" fmla="*/ 5 h 5"/>
                <a:gd name="T22" fmla="*/ 104 w 677"/>
                <a:gd name="T23" fmla="*/ 0 h 5"/>
                <a:gd name="T24" fmla="*/ 213 w 677"/>
                <a:gd name="T25" fmla="*/ 0 h 5"/>
                <a:gd name="T26" fmla="*/ 213 w 677"/>
                <a:gd name="T27" fmla="*/ 5 h 5"/>
                <a:gd name="T28" fmla="*/ 50 w 677"/>
                <a:gd name="T29" fmla="*/ 5 h 5"/>
                <a:gd name="T30" fmla="*/ 0 w 677"/>
                <a:gd name="T31" fmla="*/ 5 h 5"/>
                <a:gd name="T32" fmla="*/ 0 w 677"/>
                <a:gd name="T33" fmla="*/ 0 h 5"/>
                <a:gd name="T34" fmla="*/ 47 w 677"/>
                <a:gd name="T35" fmla="*/ 0 h 5"/>
                <a:gd name="T36" fmla="*/ 47 w 677"/>
                <a:gd name="T37" fmla="*/ 0 h 5"/>
                <a:gd name="T38" fmla="*/ 47 w 677"/>
                <a:gd name="T39" fmla="*/ 3 h 5"/>
                <a:gd name="T40" fmla="*/ 50 w 677"/>
                <a:gd name="T41" fmla="*/ 3 h 5"/>
                <a:gd name="T42" fmla="*/ 50 w 677"/>
                <a:gd name="T43" fmla="*/ 3 h 5"/>
                <a:gd name="T44" fmla="*/ 50 w 677"/>
                <a:gd name="T45" fmla="*/ 3 h 5"/>
                <a:gd name="T46" fmla="*/ 50 w 677"/>
                <a:gd name="T47" fmla="*/ 5 h 5"/>
                <a:gd name="T48" fmla="*/ 50 w 677"/>
                <a:gd name="T49" fmla="*/ 5 h 5"/>
                <a:gd name="T50" fmla="*/ 50 w 677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7" h="5">
                  <a:moveTo>
                    <a:pt x="672" y="5"/>
                  </a:moveTo>
                  <a:lnTo>
                    <a:pt x="485" y="5"/>
                  </a:lnTo>
                  <a:lnTo>
                    <a:pt x="485" y="3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3"/>
                  </a:lnTo>
                  <a:lnTo>
                    <a:pt x="597" y="0"/>
                  </a:lnTo>
                  <a:lnTo>
                    <a:pt x="67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5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" name="Freeform 106"/>
            <p:cNvSpPr>
              <a:spLocks noEditPoints="1"/>
            </p:cNvSpPr>
            <p:nvPr/>
          </p:nvSpPr>
          <p:spPr bwMode="auto">
            <a:xfrm>
              <a:off x="162" y="3520"/>
              <a:ext cx="680" cy="7"/>
            </a:xfrm>
            <a:custGeom>
              <a:avLst/>
              <a:gdLst>
                <a:gd name="T0" fmla="*/ 675 w 680"/>
                <a:gd name="T1" fmla="*/ 9 h 6"/>
                <a:gd name="T2" fmla="*/ 597 w 680"/>
                <a:gd name="T3" fmla="*/ 9 h 6"/>
                <a:gd name="T4" fmla="*/ 600 w 680"/>
                <a:gd name="T5" fmla="*/ 0 h 6"/>
                <a:gd name="T6" fmla="*/ 680 w 680"/>
                <a:gd name="T7" fmla="*/ 0 h 6"/>
                <a:gd name="T8" fmla="*/ 675 w 680"/>
                <a:gd name="T9" fmla="*/ 9 h 6"/>
                <a:gd name="T10" fmla="*/ 594 w 680"/>
                <a:gd name="T11" fmla="*/ 9 h 6"/>
                <a:gd name="T12" fmla="*/ 485 w 680"/>
                <a:gd name="T13" fmla="*/ 9 h 6"/>
                <a:gd name="T14" fmla="*/ 485 w 680"/>
                <a:gd name="T15" fmla="*/ 0 h 6"/>
                <a:gd name="T16" fmla="*/ 594 w 680"/>
                <a:gd name="T17" fmla="*/ 0 h 6"/>
                <a:gd name="T18" fmla="*/ 594 w 680"/>
                <a:gd name="T19" fmla="*/ 9 h 6"/>
                <a:gd name="T20" fmla="*/ 213 w 680"/>
                <a:gd name="T21" fmla="*/ 9 h 6"/>
                <a:gd name="T22" fmla="*/ 104 w 680"/>
                <a:gd name="T23" fmla="*/ 9 h 6"/>
                <a:gd name="T24" fmla="*/ 104 w 680"/>
                <a:gd name="T25" fmla="*/ 0 h 6"/>
                <a:gd name="T26" fmla="*/ 213 w 680"/>
                <a:gd name="T27" fmla="*/ 0 h 6"/>
                <a:gd name="T28" fmla="*/ 213 w 680"/>
                <a:gd name="T29" fmla="*/ 9 h 6"/>
                <a:gd name="T30" fmla="*/ 50 w 680"/>
                <a:gd name="T31" fmla="*/ 9 h 6"/>
                <a:gd name="T32" fmla="*/ 0 w 680"/>
                <a:gd name="T33" fmla="*/ 9 h 6"/>
                <a:gd name="T34" fmla="*/ 0 w 680"/>
                <a:gd name="T35" fmla="*/ 0 h 6"/>
                <a:gd name="T36" fmla="*/ 47 w 680"/>
                <a:gd name="T37" fmla="*/ 0 h 6"/>
                <a:gd name="T38" fmla="*/ 47 w 680"/>
                <a:gd name="T39" fmla="*/ 0 h 6"/>
                <a:gd name="T40" fmla="*/ 47 w 680"/>
                <a:gd name="T41" fmla="*/ 6 h 6"/>
                <a:gd name="T42" fmla="*/ 47 w 680"/>
                <a:gd name="T43" fmla="*/ 6 h 6"/>
                <a:gd name="T44" fmla="*/ 47 w 680"/>
                <a:gd name="T45" fmla="*/ 6 h 6"/>
                <a:gd name="T46" fmla="*/ 47 w 680"/>
                <a:gd name="T47" fmla="*/ 6 h 6"/>
                <a:gd name="T48" fmla="*/ 47 w 680"/>
                <a:gd name="T49" fmla="*/ 9 h 6"/>
                <a:gd name="T50" fmla="*/ 50 w 680"/>
                <a:gd name="T51" fmla="*/ 9 h 6"/>
                <a:gd name="T52" fmla="*/ 50 w 680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0" h="6">
                  <a:moveTo>
                    <a:pt x="675" y="6"/>
                  </a:moveTo>
                  <a:lnTo>
                    <a:pt x="597" y="6"/>
                  </a:lnTo>
                  <a:lnTo>
                    <a:pt x="600" y="0"/>
                  </a:lnTo>
                  <a:lnTo>
                    <a:pt x="680" y="0"/>
                  </a:lnTo>
                  <a:lnTo>
                    <a:pt x="675" y="6"/>
                  </a:lnTo>
                  <a:close/>
                  <a:moveTo>
                    <a:pt x="594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8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" name="Freeform 107"/>
            <p:cNvSpPr>
              <a:spLocks noEditPoints="1"/>
            </p:cNvSpPr>
            <p:nvPr/>
          </p:nvSpPr>
          <p:spPr bwMode="auto">
            <a:xfrm>
              <a:off x="162" y="3520"/>
              <a:ext cx="685" cy="5"/>
            </a:xfrm>
            <a:custGeom>
              <a:avLst/>
              <a:gdLst>
                <a:gd name="T0" fmla="*/ 683 w 683"/>
                <a:gd name="T1" fmla="*/ 5 h 5"/>
                <a:gd name="T2" fmla="*/ 603 w 683"/>
                <a:gd name="T3" fmla="*/ 5 h 5"/>
                <a:gd name="T4" fmla="*/ 608 w 683"/>
                <a:gd name="T5" fmla="*/ 0 h 5"/>
                <a:gd name="T6" fmla="*/ 689 w 683"/>
                <a:gd name="T7" fmla="*/ 0 h 5"/>
                <a:gd name="T8" fmla="*/ 683 w 683"/>
                <a:gd name="T9" fmla="*/ 5 h 5"/>
                <a:gd name="T10" fmla="*/ 600 w 683"/>
                <a:gd name="T11" fmla="*/ 5 h 5"/>
                <a:gd name="T12" fmla="*/ 488 w 683"/>
                <a:gd name="T13" fmla="*/ 5 h 5"/>
                <a:gd name="T14" fmla="*/ 488 w 683"/>
                <a:gd name="T15" fmla="*/ 0 h 5"/>
                <a:gd name="T16" fmla="*/ 600 w 683"/>
                <a:gd name="T17" fmla="*/ 0 h 5"/>
                <a:gd name="T18" fmla="*/ 600 w 683"/>
                <a:gd name="T19" fmla="*/ 5 h 5"/>
                <a:gd name="T20" fmla="*/ 216 w 683"/>
                <a:gd name="T21" fmla="*/ 5 h 5"/>
                <a:gd name="T22" fmla="*/ 104 w 683"/>
                <a:gd name="T23" fmla="*/ 5 h 5"/>
                <a:gd name="T24" fmla="*/ 104 w 683"/>
                <a:gd name="T25" fmla="*/ 0 h 5"/>
                <a:gd name="T26" fmla="*/ 216 w 683"/>
                <a:gd name="T27" fmla="*/ 0 h 5"/>
                <a:gd name="T28" fmla="*/ 216 w 683"/>
                <a:gd name="T29" fmla="*/ 5 h 5"/>
                <a:gd name="T30" fmla="*/ 47 w 683"/>
                <a:gd name="T31" fmla="*/ 5 h 5"/>
                <a:gd name="T32" fmla="*/ 0 w 683"/>
                <a:gd name="T33" fmla="*/ 5 h 5"/>
                <a:gd name="T34" fmla="*/ 0 w 683"/>
                <a:gd name="T35" fmla="*/ 0 h 5"/>
                <a:gd name="T36" fmla="*/ 47 w 683"/>
                <a:gd name="T37" fmla="*/ 0 h 5"/>
                <a:gd name="T38" fmla="*/ 47 w 683"/>
                <a:gd name="T39" fmla="*/ 0 h 5"/>
                <a:gd name="T40" fmla="*/ 47 w 683"/>
                <a:gd name="T41" fmla="*/ 2 h 5"/>
                <a:gd name="T42" fmla="*/ 47 w 683"/>
                <a:gd name="T43" fmla="*/ 2 h 5"/>
                <a:gd name="T44" fmla="*/ 47 w 683"/>
                <a:gd name="T45" fmla="*/ 2 h 5"/>
                <a:gd name="T46" fmla="*/ 47 w 683"/>
                <a:gd name="T47" fmla="*/ 2 h 5"/>
                <a:gd name="T48" fmla="*/ 47 w 683"/>
                <a:gd name="T49" fmla="*/ 5 h 5"/>
                <a:gd name="T50" fmla="*/ 47 w 683"/>
                <a:gd name="T51" fmla="*/ 5 h 5"/>
                <a:gd name="T52" fmla="*/ 47 w 68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3" h="5">
                  <a:moveTo>
                    <a:pt x="677" y="5"/>
                  </a:moveTo>
                  <a:lnTo>
                    <a:pt x="597" y="5"/>
                  </a:lnTo>
                  <a:lnTo>
                    <a:pt x="602" y="0"/>
                  </a:lnTo>
                  <a:lnTo>
                    <a:pt x="683" y="0"/>
                  </a:lnTo>
                  <a:lnTo>
                    <a:pt x="677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" name="Freeform 108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6 w 685"/>
                <a:gd name="T1" fmla="*/ 5 h 5"/>
                <a:gd name="T2" fmla="*/ 606 w 685"/>
                <a:gd name="T3" fmla="*/ 5 h 5"/>
                <a:gd name="T4" fmla="*/ 611 w 685"/>
                <a:gd name="T5" fmla="*/ 0 h 5"/>
                <a:gd name="T6" fmla="*/ 691 w 685"/>
                <a:gd name="T7" fmla="*/ 0 h 5"/>
                <a:gd name="T8" fmla="*/ 686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3 h 5"/>
                <a:gd name="T36" fmla="*/ 47 w 685"/>
                <a:gd name="T37" fmla="*/ 3 h 5"/>
                <a:gd name="T38" fmla="*/ 47 w 685"/>
                <a:gd name="T39" fmla="*/ 3 h 5"/>
                <a:gd name="T40" fmla="*/ 47 w 685"/>
                <a:gd name="T41" fmla="*/ 3 h 5"/>
                <a:gd name="T42" fmla="*/ 47 w 685"/>
                <a:gd name="T43" fmla="*/ 3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0" y="5"/>
                  </a:moveTo>
                  <a:lnTo>
                    <a:pt x="600" y="5"/>
                  </a:lnTo>
                  <a:lnTo>
                    <a:pt x="605" y="0"/>
                  </a:lnTo>
                  <a:lnTo>
                    <a:pt x="685" y="0"/>
                  </a:lnTo>
                  <a:lnTo>
                    <a:pt x="680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" name="Freeform 109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9 w 685"/>
                <a:gd name="T1" fmla="*/ 5 h 5"/>
                <a:gd name="T2" fmla="*/ 608 w 685"/>
                <a:gd name="T3" fmla="*/ 5 h 5"/>
                <a:gd name="T4" fmla="*/ 613 w 685"/>
                <a:gd name="T5" fmla="*/ 0 h 5"/>
                <a:gd name="T6" fmla="*/ 691 w 685"/>
                <a:gd name="T7" fmla="*/ 0 h 5"/>
                <a:gd name="T8" fmla="*/ 689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5 h 5"/>
                <a:gd name="T36" fmla="*/ 47 w 685"/>
                <a:gd name="T37" fmla="*/ 5 h 5"/>
                <a:gd name="T38" fmla="*/ 47 w 685"/>
                <a:gd name="T39" fmla="*/ 5 h 5"/>
                <a:gd name="T40" fmla="*/ 47 w 685"/>
                <a:gd name="T41" fmla="*/ 5 h 5"/>
                <a:gd name="T42" fmla="*/ 47 w 685"/>
                <a:gd name="T43" fmla="*/ 5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3" y="5"/>
                  </a:moveTo>
                  <a:lnTo>
                    <a:pt x="602" y="5"/>
                  </a:lnTo>
                  <a:lnTo>
                    <a:pt x="607" y="0"/>
                  </a:lnTo>
                  <a:lnTo>
                    <a:pt x="685" y="0"/>
                  </a:lnTo>
                  <a:lnTo>
                    <a:pt x="683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" name="Freeform 110"/>
            <p:cNvSpPr>
              <a:spLocks noEditPoints="1"/>
            </p:cNvSpPr>
            <p:nvPr/>
          </p:nvSpPr>
          <p:spPr bwMode="auto">
            <a:xfrm>
              <a:off x="267" y="3510"/>
              <a:ext cx="584" cy="5"/>
            </a:xfrm>
            <a:custGeom>
              <a:avLst/>
              <a:gdLst>
                <a:gd name="T0" fmla="*/ 581 w 584"/>
                <a:gd name="T1" fmla="*/ 5 h 5"/>
                <a:gd name="T2" fmla="*/ 501 w 584"/>
                <a:gd name="T3" fmla="*/ 5 h 5"/>
                <a:gd name="T4" fmla="*/ 506 w 584"/>
                <a:gd name="T5" fmla="*/ 0 h 5"/>
                <a:gd name="T6" fmla="*/ 584 w 584"/>
                <a:gd name="T7" fmla="*/ 0 h 5"/>
                <a:gd name="T8" fmla="*/ 581 w 584"/>
                <a:gd name="T9" fmla="*/ 5 h 5"/>
                <a:gd name="T10" fmla="*/ 490 w 584"/>
                <a:gd name="T11" fmla="*/ 5 h 5"/>
                <a:gd name="T12" fmla="*/ 381 w 584"/>
                <a:gd name="T13" fmla="*/ 5 h 5"/>
                <a:gd name="T14" fmla="*/ 381 w 584"/>
                <a:gd name="T15" fmla="*/ 0 h 5"/>
                <a:gd name="T16" fmla="*/ 490 w 584"/>
                <a:gd name="T17" fmla="*/ 0 h 5"/>
                <a:gd name="T18" fmla="*/ 490 w 584"/>
                <a:gd name="T19" fmla="*/ 5 h 5"/>
                <a:gd name="T20" fmla="*/ 109 w 584"/>
                <a:gd name="T21" fmla="*/ 5 h 5"/>
                <a:gd name="T22" fmla="*/ 0 w 584"/>
                <a:gd name="T23" fmla="*/ 5 h 5"/>
                <a:gd name="T24" fmla="*/ 0 w 584"/>
                <a:gd name="T25" fmla="*/ 0 h 5"/>
                <a:gd name="T26" fmla="*/ 109 w 584"/>
                <a:gd name="T27" fmla="*/ 0 h 5"/>
                <a:gd name="T28" fmla="*/ 109 w 58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4" h="5">
                  <a:moveTo>
                    <a:pt x="581" y="5"/>
                  </a:moveTo>
                  <a:lnTo>
                    <a:pt x="501" y="5"/>
                  </a:lnTo>
                  <a:lnTo>
                    <a:pt x="506" y="0"/>
                  </a:lnTo>
                  <a:lnTo>
                    <a:pt x="584" y="0"/>
                  </a:lnTo>
                  <a:lnTo>
                    <a:pt x="58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" name="Freeform 111"/>
            <p:cNvSpPr>
              <a:spLocks noEditPoints="1"/>
            </p:cNvSpPr>
            <p:nvPr/>
          </p:nvSpPr>
          <p:spPr bwMode="auto">
            <a:xfrm>
              <a:off x="267" y="3508"/>
              <a:ext cx="586" cy="7"/>
            </a:xfrm>
            <a:custGeom>
              <a:avLst/>
              <a:gdLst>
                <a:gd name="T0" fmla="*/ 581 w 586"/>
                <a:gd name="T1" fmla="*/ 9 h 6"/>
                <a:gd name="T2" fmla="*/ 503 w 586"/>
                <a:gd name="T3" fmla="*/ 9 h 6"/>
                <a:gd name="T4" fmla="*/ 509 w 586"/>
                <a:gd name="T5" fmla="*/ 0 h 6"/>
                <a:gd name="T6" fmla="*/ 586 w 586"/>
                <a:gd name="T7" fmla="*/ 0 h 6"/>
                <a:gd name="T8" fmla="*/ 581 w 586"/>
                <a:gd name="T9" fmla="*/ 9 h 6"/>
                <a:gd name="T10" fmla="*/ 490 w 586"/>
                <a:gd name="T11" fmla="*/ 9 h 6"/>
                <a:gd name="T12" fmla="*/ 381 w 586"/>
                <a:gd name="T13" fmla="*/ 9 h 6"/>
                <a:gd name="T14" fmla="*/ 381 w 586"/>
                <a:gd name="T15" fmla="*/ 0 h 6"/>
                <a:gd name="T16" fmla="*/ 490 w 586"/>
                <a:gd name="T17" fmla="*/ 0 h 6"/>
                <a:gd name="T18" fmla="*/ 490 w 586"/>
                <a:gd name="T19" fmla="*/ 9 h 6"/>
                <a:gd name="T20" fmla="*/ 109 w 586"/>
                <a:gd name="T21" fmla="*/ 9 h 6"/>
                <a:gd name="T22" fmla="*/ 0 w 586"/>
                <a:gd name="T23" fmla="*/ 9 h 6"/>
                <a:gd name="T24" fmla="*/ 0 w 586"/>
                <a:gd name="T25" fmla="*/ 0 h 6"/>
                <a:gd name="T26" fmla="*/ 109 w 586"/>
                <a:gd name="T27" fmla="*/ 0 h 6"/>
                <a:gd name="T28" fmla="*/ 109 w 586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6" h="6">
                  <a:moveTo>
                    <a:pt x="581" y="6"/>
                  </a:moveTo>
                  <a:lnTo>
                    <a:pt x="503" y="6"/>
                  </a:lnTo>
                  <a:lnTo>
                    <a:pt x="509" y="0"/>
                  </a:lnTo>
                  <a:lnTo>
                    <a:pt x="586" y="0"/>
                  </a:lnTo>
                  <a:lnTo>
                    <a:pt x="58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" name="Freeform 112"/>
            <p:cNvSpPr>
              <a:spLocks noEditPoints="1"/>
            </p:cNvSpPr>
            <p:nvPr/>
          </p:nvSpPr>
          <p:spPr bwMode="auto">
            <a:xfrm>
              <a:off x="267" y="3506"/>
              <a:ext cx="589" cy="5"/>
            </a:xfrm>
            <a:custGeom>
              <a:avLst/>
              <a:gdLst>
                <a:gd name="T0" fmla="*/ 584 w 589"/>
                <a:gd name="T1" fmla="*/ 5 h 5"/>
                <a:gd name="T2" fmla="*/ 506 w 589"/>
                <a:gd name="T3" fmla="*/ 5 h 5"/>
                <a:gd name="T4" fmla="*/ 511 w 589"/>
                <a:gd name="T5" fmla="*/ 0 h 5"/>
                <a:gd name="T6" fmla="*/ 589 w 589"/>
                <a:gd name="T7" fmla="*/ 0 h 5"/>
                <a:gd name="T8" fmla="*/ 584 w 589"/>
                <a:gd name="T9" fmla="*/ 5 h 5"/>
                <a:gd name="T10" fmla="*/ 490 w 589"/>
                <a:gd name="T11" fmla="*/ 5 h 5"/>
                <a:gd name="T12" fmla="*/ 381 w 589"/>
                <a:gd name="T13" fmla="*/ 5 h 5"/>
                <a:gd name="T14" fmla="*/ 381 w 589"/>
                <a:gd name="T15" fmla="*/ 0 h 5"/>
                <a:gd name="T16" fmla="*/ 490 w 589"/>
                <a:gd name="T17" fmla="*/ 0 h 5"/>
                <a:gd name="T18" fmla="*/ 490 w 589"/>
                <a:gd name="T19" fmla="*/ 5 h 5"/>
                <a:gd name="T20" fmla="*/ 109 w 589"/>
                <a:gd name="T21" fmla="*/ 5 h 5"/>
                <a:gd name="T22" fmla="*/ 0 w 589"/>
                <a:gd name="T23" fmla="*/ 5 h 5"/>
                <a:gd name="T24" fmla="*/ 0 w 589"/>
                <a:gd name="T25" fmla="*/ 0 h 5"/>
                <a:gd name="T26" fmla="*/ 109 w 589"/>
                <a:gd name="T27" fmla="*/ 0 h 5"/>
                <a:gd name="T28" fmla="*/ 109 w 58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9" h="5">
                  <a:moveTo>
                    <a:pt x="584" y="5"/>
                  </a:moveTo>
                  <a:lnTo>
                    <a:pt x="506" y="5"/>
                  </a:lnTo>
                  <a:lnTo>
                    <a:pt x="511" y="0"/>
                  </a:lnTo>
                  <a:lnTo>
                    <a:pt x="589" y="0"/>
                  </a:lnTo>
                  <a:lnTo>
                    <a:pt x="58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auto">
            <a:xfrm>
              <a:off x="89" y="3503"/>
              <a:ext cx="770" cy="5"/>
            </a:xfrm>
            <a:custGeom>
              <a:avLst/>
              <a:gdLst>
                <a:gd name="T0" fmla="*/ 762 w 771"/>
                <a:gd name="T1" fmla="*/ 5 h 5"/>
                <a:gd name="T2" fmla="*/ 685 w 771"/>
                <a:gd name="T3" fmla="*/ 5 h 5"/>
                <a:gd name="T4" fmla="*/ 690 w 771"/>
                <a:gd name="T5" fmla="*/ 0 h 5"/>
                <a:gd name="T6" fmla="*/ 768 w 771"/>
                <a:gd name="T7" fmla="*/ 0 h 5"/>
                <a:gd name="T8" fmla="*/ 762 w 771"/>
                <a:gd name="T9" fmla="*/ 5 h 5"/>
                <a:gd name="T10" fmla="*/ 666 w 771"/>
                <a:gd name="T11" fmla="*/ 5 h 5"/>
                <a:gd name="T12" fmla="*/ 557 w 771"/>
                <a:gd name="T13" fmla="*/ 5 h 5"/>
                <a:gd name="T14" fmla="*/ 557 w 771"/>
                <a:gd name="T15" fmla="*/ 0 h 5"/>
                <a:gd name="T16" fmla="*/ 666 w 771"/>
                <a:gd name="T17" fmla="*/ 0 h 5"/>
                <a:gd name="T18" fmla="*/ 666 w 771"/>
                <a:gd name="T19" fmla="*/ 5 h 5"/>
                <a:gd name="T20" fmla="*/ 288 w 771"/>
                <a:gd name="T21" fmla="*/ 5 h 5"/>
                <a:gd name="T22" fmla="*/ 179 w 771"/>
                <a:gd name="T23" fmla="*/ 5 h 5"/>
                <a:gd name="T24" fmla="*/ 179 w 771"/>
                <a:gd name="T25" fmla="*/ 0 h 5"/>
                <a:gd name="T26" fmla="*/ 288 w 771"/>
                <a:gd name="T27" fmla="*/ 0 h 5"/>
                <a:gd name="T28" fmla="*/ 288 w 771"/>
                <a:gd name="T29" fmla="*/ 5 h 5"/>
                <a:gd name="T30" fmla="*/ 0 w 771"/>
                <a:gd name="T31" fmla="*/ 0 h 5"/>
                <a:gd name="T32" fmla="*/ 47 w 771"/>
                <a:gd name="T33" fmla="*/ 0 h 5"/>
                <a:gd name="T34" fmla="*/ 47 w 771"/>
                <a:gd name="T35" fmla="*/ 0 h 5"/>
                <a:gd name="T36" fmla="*/ 47 w 771"/>
                <a:gd name="T37" fmla="*/ 0 h 5"/>
                <a:gd name="T38" fmla="*/ 47 w 771"/>
                <a:gd name="T39" fmla="*/ 0 h 5"/>
                <a:gd name="T40" fmla="*/ 47 w 771"/>
                <a:gd name="T41" fmla="*/ 0 h 5"/>
                <a:gd name="T42" fmla="*/ 47 w 771"/>
                <a:gd name="T43" fmla="*/ 0 h 5"/>
                <a:gd name="T44" fmla="*/ 47 w 771"/>
                <a:gd name="T45" fmla="*/ 3 h 5"/>
                <a:gd name="T46" fmla="*/ 47 w 771"/>
                <a:gd name="T47" fmla="*/ 3 h 5"/>
                <a:gd name="T48" fmla="*/ 47 w 771"/>
                <a:gd name="T49" fmla="*/ 3 h 5"/>
                <a:gd name="T50" fmla="*/ 0 w 771"/>
                <a:gd name="T51" fmla="*/ 3 h 5"/>
                <a:gd name="T52" fmla="*/ 0 w 771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1" h="5">
                  <a:moveTo>
                    <a:pt x="765" y="5"/>
                  </a:moveTo>
                  <a:lnTo>
                    <a:pt x="688" y="5"/>
                  </a:lnTo>
                  <a:lnTo>
                    <a:pt x="693" y="0"/>
                  </a:lnTo>
                  <a:lnTo>
                    <a:pt x="771" y="0"/>
                  </a:lnTo>
                  <a:lnTo>
                    <a:pt x="76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7" y="0"/>
                  </a:lnTo>
                  <a:lnTo>
                    <a:pt x="47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" name="Freeform 114"/>
            <p:cNvSpPr>
              <a:spLocks noEditPoints="1"/>
            </p:cNvSpPr>
            <p:nvPr/>
          </p:nvSpPr>
          <p:spPr bwMode="auto">
            <a:xfrm>
              <a:off x="89" y="3501"/>
              <a:ext cx="772" cy="5"/>
            </a:xfrm>
            <a:custGeom>
              <a:avLst/>
              <a:gdLst>
                <a:gd name="T0" fmla="*/ 765 w 773"/>
                <a:gd name="T1" fmla="*/ 5 h 5"/>
                <a:gd name="T2" fmla="*/ 687 w 773"/>
                <a:gd name="T3" fmla="*/ 5 h 5"/>
                <a:gd name="T4" fmla="*/ 690 w 773"/>
                <a:gd name="T5" fmla="*/ 0 h 5"/>
                <a:gd name="T6" fmla="*/ 770 w 773"/>
                <a:gd name="T7" fmla="*/ 0 h 5"/>
                <a:gd name="T8" fmla="*/ 765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0 w 773"/>
                <a:gd name="T31" fmla="*/ 0 h 5"/>
                <a:gd name="T32" fmla="*/ 49 w 773"/>
                <a:gd name="T33" fmla="*/ 0 h 5"/>
                <a:gd name="T34" fmla="*/ 49 w 773"/>
                <a:gd name="T35" fmla="*/ 0 h 5"/>
                <a:gd name="T36" fmla="*/ 49 w 773"/>
                <a:gd name="T37" fmla="*/ 0 h 5"/>
                <a:gd name="T38" fmla="*/ 49 w 773"/>
                <a:gd name="T39" fmla="*/ 2 h 5"/>
                <a:gd name="T40" fmla="*/ 47 w 773"/>
                <a:gd name="T41" fmla="*/ 2 h 5"/>
                <a:gd name="T42" fmla="*/ 47 w 773"/>
                <a:gd name="T43" fmla="*/ 2 h 5"/>
                <a:gd name="T44" fmla="*/ 47 w 773"/>
                <a:gd name="T45" fmla="*/ 2 h 5"/>
                <a:gd name="T46" fmla="*/ 47 w 773"/>
                <a:gd name="T47" fmla="*/ 2 h 5"/>
                <a:gd name="T48" fmla="*/ 47 w 773"/>
                <a:gd name="T49" fmla="*/ 5 h 5"/>
                <a:gd name="T50" fmla="*/ 0 w 773"/>
                <a:gd name="T51" fmla="*/ 5 h 5"/>
                <a:gd name="T52" fmla="*/ 0 w 773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68" y="5"/>
                  </a:moveTo>
                  <a:lnTo>
                    <a:pt x="690" y="5"/>
                  </a:lnTo>
                  <a:lnTo>
                    <a:pt x="693" y="0"/>
                  </a:lnTo>
                  <a:lnTo>
                    <a:pt x="773" y="0"/>
                  </a:lnTo>
                  <a:lnTo>
                    <a:pt x="76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9" y="0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" name="Freeform 115"/>
            <p:cNvSpPr>
              <a:spLocks noEditPoints="1"/>
            </p:cNvSpPr>
            <p:nvPr/>
          </p:nvSpPr>
          <p:spPr bwMode="auto">
            <a:xfrm>
              <a:off x="89" y="3499"/>
              <a:ext cx="772" cy="5"/>
            </a:xfrm>
            <a:custGeom>
              <a:avLst/>
              <a:gdLst>
                <a:gd name="T0" fmla="*/ 768 w 773"/>
                <a:gd name="T1" fmla="*/ 5 h 5"/>
                <a:gd name="T2" fmla="*/ 690 w 773"/>
                <a:gd name="T3" fmla="*/ 5 h 5"/>
                <a:gd name="T4" fmla="*/ 692 w 773"/>
                <a:gd name="T5" fmla="*/ 0 h 5"/>
                <a:gd name="T6" fmla="*/ 770 w 773"/>
                <a:gd name="T7" fmla="*/ 0 h 5"/>
                <a:gd name="T8" fmla="*/ 768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47 w 773"/>
                <a:gd name="T31" fmla="*/ 5 h 5"/>
                <a:gd name="T32" fmla="*/ 0 w 773"/>
                <a:gd name="T33" fmla="*/ 5 h 5"/>
                <a:gd name="T34" fmla="*/ 0 w 773"/>
                <a:gd name="T35" fmla="*/ 0 h 5"/>
                <a:gd name="T36" fmla="*/ 49 w 773"/>
                <a:gd name="T37" fmla="*/ 0 h 5"/>
                <a:gd name="T38" fmla="*/ 49 w 773"/>
                <a:gd name="T39" fmla="*/ 0 h 5"/>
                <a:gd name="T40" fmla="*/ 49 w 773"/>
                <a:gd name="T41" fmla="*/ 3 h 5"/>
                <a:gd name="T42" fmla="*/ 49 w 773"/>
                <a:gd name="T43" fmla="*/ 3 h 5"/>
                <a:gd name="T44" fmla="*/ 49 w 773"/>
                <a:gd name="T45" fmla="*/ 3 h 5"/>
                <a:gd name="T46" fmla="*/ 49 w 773"/>
                <a:gd name="T47" fmla="*/ 3 h 5"/>
                <a:gd name="T48" fmla="*/ 49 w 773"/>
                <a:gd name="T49" fmla="*/ 5 h 5"/>
                <a:gd name="T50" fmla="*/ 47 w 773"/>
                <a:gd name="T51" fmla="*/ 5 h 5"/>
                <a:gd name="T52" fmla="*/ 47 w 77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71" y="5"/>
                  </a:moveTo>
                  <a:lnTo>
                    <a:pt x="693" y="5"/>
                  </a:lnTo>
                  <a:lnTo>
                    <a:pt x="695" y="0"/>
                  </a:lnTo>
                  <a:lnTo>
                    <a:pt x="773" y="0"/>
                  </a:lnTo>
                  <a:lnTo>
                    <a:pt x="77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B8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" name="Freeform 116"/>
            <p:cNvSpPr>
              <a:spLocks noEditPoints="1"/>
            </p:cNvSpPr>
            <p:nvPr/>
          </p:nvSpPr>
          <p:spPr bwMode="auto">
            <a:xfrm>
              <a:off x="89" y="3494"/>
              <a:ext cx="774" cy="7"/>
            </a:xfrm>
            <a:custGeom>
              <a:avLst/>
              <a:gdLst>
                <a:gd name="T0" fmla="*/ 767 w 776"/>
                <a:gd name="T1" fmla="*/ 9 h 6"/>
                <a:gd name="T2" fmla="*/ 687 w 776"/>
                <a:gd name="T3" fmla="*/ 9 h 6"/>
                <a:gd name="T4" fmla="*/ 692 w 776"/>
                <a:gd name="T5" fmla="*/ 0 h 6"/>
                <a:gd name="T6" fmla="*/ 770 w 776"/>
                <a:gd name="T7" fmla="*/ 0 h 6"/>
                <a:gd name="T8" fmla="*/ 767 w 776"/>
                <a:gd name="T9" fmla="*/ 9 h 6"/>
                <a:gd name="T10" fmla="*/ 663 w 776"/>
                <a:gd name="T11" fmla="*/ 9 h 6"/>
                <a:gd name="T12" fmla="*/ 557 w 776"/>
                <a:gd name="T13" fmla="*/ 9 h 6"/>
                <a:gd name="T14" fmla="*/ 557 w 776"/>
                <a:gd name="T15" fmla="*/ 0 h 6"/>
                <a:gd name="T16" fmla="*/ 663 w 776"/>
                <a:gd name="T17" fmla="*/ 0 h 6"/>
                <a:gd name="T18" fmla="*/ 663 w 776"/>
                <a:gd name="T19" fmla="*/ 9 h 6"/>
                <a:gd name="T20" fmla="*/ 285 w 776"/>
                <a:gd name="T21" fmla="*/ 9 h 6"/>
                <a:gd name="T22" fmla="*/ 179 w 776"/>
                <a:gd name="T23" fmla="*/ 9 h 6"/>
                <a:gd name="T24" fmla="*/ 179 w 776"/>
                <a:gd name="T25" fmla="*/ 0 h 6"/>
                <a:gd name="T26" fmla="*/ 285 w 776"/>
                <a:gd name="T27" fmla="*/ 0 h 6"/>
                <a:gd name="T28" fmla="*/ 285 w 776"/>
                <a:gd name="T29" fmla="*/ 9 h 6"/>
                <a:gd name="T30" fmla="*/ 49 w 776"/>
                <a:gd name="T31" fmla="*/ 9 h 6"/>
                <a:gd name="T32" fmla="*/ 0 w 776"/>
                <a:gd name="T33" fmla="*/ 9 h 6"/>
                <a:gd name="T34" fmla="*/ 0 w 776"/>
                <a:gd name="T35" fmla="*/ 0 h 6"/>
                <a:gd name="T36" fmla="*/ 52 w 776"/>
                <a:gd name="T37" fmla="*/ 0 h 6"/>
                <a:gd name="T38" fmla="*/ 49 w 776"/>
                <a:gd name="T39" fmla="*/ 0 h 6"/>
                <a:gd name="T40" fmla="*/ 49 w 776"/>
                <a:gd name="T41" fmla="*/ 6 h 6"/>
                <a:gd name="T42" fmla="*/ 49 w 776"/>
                <a:gd name="T43" fmla="*/ 6 h 6"/>
                <a:gd name="T44" fmla="*/ 49 w 776"/>
                <a:gd name="T45" fmla="*/ 6 h 6"/>
                <a:gd name="T46" fmla="*/ 49 w 776"/>
                <a:gd name="T47" fmla="*/ 6 h 6"/>
                <a:gd name="T48" fmla="*/ 49 w 776"/>
                <a:gd name="T49" fmla="*/ 9 h 6"/>
                <a:gd name="T50" fmla="*/ 49 w 776"/>
                <a:gd name="T51" fmla="*/ 9 h 6"/>
                <a:gd name="T52" fmla="*/ 49 w 776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6" h="6">
                  <a:moveTo>
                    <a:pt x="773" y="6"/>
                  </a:moveTo>
                  <a:lnTo>
                    <a:pt x="693" y="6"/>
                  </a:lnTo>
                  <a:lnTo>
                    <a:pt x="698" y="0"/>
                  </a:lnTo>
                  <a:lnTo>
                    <a:pt x="776" y="0"/>
                  </a:lnTo>
                  <a:lnTo>
                    <a:pt x="77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4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5D9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" name="Freeform 117"/>
            <p:cNvSpPr>
              <a:spLocks noEditPoints="1"/>
            </p:cNvSpPr>
            <p:nvPr/>
          </p:nvSpPr>
          <p:spPr bwMode="auto">
            <a:xfrm>
              <a:off x="89" y="3494"/>
              <a:ext cx="777" cy="5"/>
            </a:xfrm>
            <a:custGeom>
              <a:avLst/>
              <a:gdLst>
                <a:gd name="T0" fmla="*/ 770 w 778"/>
                <a:gd name="T1" fmla="*/ 5 h 5"/>
                <a:gd name="T2" fmla="*/ 692 w 778"/>
                <a:gd name="T3" fmla="*/ 5 h 5"/>
                <a:gd name="T4" fmla="*/ 697 w 778"/>
                <a:gd name="T5" fmla="*/ 0 h 5"/>
                <a:gd name="T6" fmla="*/ 775 w 778"/>
                <a:gd name="T7" fmla="*/ 0 h 5"/>
                <a:gd name="T8" fmla="*/ 770 w 778"/>
                <a:gd name="T9" fmla="*/ 5 h 5"/>
                <a:gd name="T10" fmla="*/ 666 w 778"/>
                <a:gd name="T11" fmla="*/ 5 h 5"/>
                <a:gd name="T12" fmla="*/ 557 w 778"/>
                <a:gd name="T13" fmla="*/ 5 h 5"/>
                <a:gd name="T14" fmla="*/ 557 w 778"/>
                <a:gd name="T15" fmla="*/ 0 h 5"/>
                <a:gd name="T16" fmla="*/ 666 w 778"/>
                <a:gd name="T17" fmla="*/ 0 h 5"/>
                <a:gd name="T18" fmla="*/ 666 w 778"/>
                <a:gd name="T19" fmla="*/ 5 h 5"/>
                <a:gd name="T20" fmla="*/ 288 w 778"/>
                <a:gd name="T21" fmla="*/ 5 h 5"/>
                <a:gd name="T22" fmla="*/ 179 w 778"/>
                <a:gd name="T23" fmla="*/ 5 h 5"/>
                <a:gd name="T24" fmla="*/ 179 w 778"/>
                <a:gd name="T25" fmla="*/ 0 h 5"/>
                <a:gd name="T26" fmla="*/ 288 w 778"/>
                <a:gd name="T27" fmla="*/ 0 h 5"/>
                <a:gd name="T28" fmla="*/ 288 w 778"/>
                <a:gd name="T29" fmla="*/ 5 h 5"/>
                <a:gd name="T30" fmla="*/ 49 w 778"/>
                <a:gd name="T31" fmla="*/ 5 h 5"/>
                <a:gd name="T32" fmla="*/ 0 w 778"/>
                <a:gd name="T33" fmla="*/ 5 h 5"/>
                <a:gd name="T34" fmla="*/ 0 w 778"/>
                <a:gd name="T35" fmla="*/ 0 h 5"/>
                <a:gd name="T36" fmla="*/ 52 w 778"/>
                <a:gd name="T37" fmla="*/ 0 h 5"/>
                <a:gd name="T38" fmla="*/ 52 w 778"/>
                <a:gd name="T39" fmla="*/ 0 h 5"/>
                <a:gd name="T40" fmla="*/ 52 w 778"/>
                <a:gd name="T41" fmla="*/ 2 h 5"/>
                <a:gd name="T42" fmla="*/ 52 w 778"/>
                <a:gd name="T43" fmla="*/ 2 h 5"/>
                <a:gd name="T44" fmla="*/ 52 w 778"/>
                <a:gd name="T45" fmla="*/ 2 h 5"/>
                <a:gd name="T46" fmla="*/ 49 w 778"/>
                <a:gd name="T47" fmla="*/ 2 h 5"/>
                <a:gd name="T48" fmla="*/ 49 w 778"/>
                <a:gd name="T49" fmla="*/ 5 h 5"/>
                <a:gd name="T50" fmla="*/ 49 w 778"/>
                <a:gd name="T51" fmla="*/ 5 h 5"/>
                <a:gd name="T52" fmla="*/ 49 w 77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8" h="5">
                  <a:moveTo>
                    <a:pt x="773" y="5"/>
                  </a:moveTo>
                  <a:lnTo>
                    <a:pt x="695" y="5"/>
                  </a:lnTo>
                  <a:lnTo>
                    <a:pt x="700" y="0"/>
                  </a:lnTo>
                  <a:lnTo>
                    <a:pt x="778" y="0"/>
                  </a:lnTo>
                  <a:lnTo>
                    <a:pt x="773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5C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" name="Freeform 118"/>
            <p:cNvSpPr>
              <a:spLocks noEditPoints="1"/>
            </p:cNvSpPr>
            <p:nvPr/>
          </p:nvSpPr>
          <p:spPr bwMode="auto">
            <a:xfrm>
              <a:off x="89" y="3489"/>
              <a:ext cx="781" cy="5"/>
            </a:xfrm>
            <a:custGeom>
              <a:avLst/>
              <a:gdLst>
                <a:gd name="T0" fmla="*/ 776 w 781"/>
                <a:gd name="T1" fmla="*/ 5 h 5"/>
                <a:gd name="T2" fmla="*/ 698 w 781"/>
                <a:gd name="T3" fmla="*/ 5 h 5"/>
                <a:gd name="T4" fmla="*/ 703 w 781"/>
                <a:gd name="T5" fmla="*/ 0 h 5"/>
                <a:gd name="T6" fmla="*/ 781 w 781"/>
                <a:gd name="T7" fmla="*/ 0 h 5"/>
                <a:gd name="T8" fmla="*/ 776 w 781"/>
                <a:gd name="T9" fmla="*/ 5 h 5"/>
                <a:gd name="T10" fmla="*/ 669 w 781"/>
                <a:gd name="T11" fmla="*/ 5 h 5"/>
                <a:gd name="T12" fmla="*/ 560 w 781"/>
                <a:gd name="T13" fmla="*/ 5 h 5"/>
                <a:gd name="T14" fmla="*/ 560 w 781"/>
                <a:gd name="T15" fmla="*/ 0 h 5"/>
                <a:gd name="T16" fmla="*/ 669 w 781"/>
                <a:gd name="T17" fmla="*/ 0 h 5"/>
                <a:gd name="T18" fmla="*/ 669 w 781"/>
                <a:gd name="T19" fmla="*/ 5 h 5"/>
                <a:gd name="T20" fmla="*/ 288 w 781"/>
                <a:gd name="T21" fmla="*/ 5 h 5"/>
                <a:gd name="T22" fmla="*/ 179 w 781"/>
                <a:gd name="T23" fmla="*/ 5 h 5"/>
                <a:gd name="T24" fmla="*/ 179 w 781"/>
                <a:gd name="T25" fmla="*/ 0 h 5"/>
                <a:gd name="T26" fmla="*/ 288 w 781"/>
                <a:gd name="T27" fmla="*/ 0 h 5"/>
                <a:gd name="T28" fmla="*/ 288 w 781"/>
                <a:gd name="T29" fmla="*/ 5 h 5"/>
                <a:gd name="T30" fmla="*/ 52 w 781"/>
                <a:gd name="T31" fmla="*/ 5 h 5"/>
                <a:gd name="T32" fmla="*/ 0 w 781"/>
                <a:gd name="T33" fmla="*/ 5 h 5"/>
                <a:gd name="T34" fmla="*/ 0 w 781"/>
                <a:gd name="T35" fmla="*/ 0 h 5"/>
                <a:gd name="T36" fmla="*/ 52 w 781"/>
                <a:gd name="T37" fmla="*/ 0 h 5"/>
                <a:gd name="T38" fmla="*/ 52 w 781"/>
                <a:gd name="T39" fmla="*/ 0 h 5"/>
                <a:gd name="T40" fmla="*/ 52 w 781"/>
                <a:gd name="T41" fmla="*/ 3 h 5"/>
                <a:gd name="T42" fmla="*/ 52 w 781"/>
                <a:gd name="T43" fmla="*/ 3 h 5"/>
                <a:gd name="T44" fmla="*/ 52 w 781"/>
                <a:gd name="T45" fmla="*/ 3 h 5"/>
                <a:gd name="T46" fmla="*/ 52 w 781"/>
                <a:gd name="T47" fmla="*/ 3 h 5"/>
                <a:gd name="T48" fmla="*/ 52 w 781"/>
                <a:gd name="T49" fmla="*/ 5 h 5"/>
                <a:gd name="T50" fmla="*/ 52 w 781"/>
                <a:gd name="T51" fmla="*/ 5 h 5"/>
                <a:gd name="T52" fmla="*/ 52 w 78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1" h="5">
                  <a:moveTo>
                    <a:pt x="776" y="5"/>
                  </a:moveTo>
                  <a:lnTo>
                    <a:pt x="698" y="5"/>
                  </a:lnTo>
                  <a:lnTo>
                    <a:pt x="703" y="0"/>
                  </a:lnTo>
                  <a:lnTo>
                    <a:pt x="781" y="0"/>
                  </a:lnTo>
                  <a:lnTo>
                    <a:pt x="77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E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9" name="Freeform 119"/>
            <p:cNvSpPr>
              <a:spLocks noEditPoints="1"/>
            </p:cNvSpPr>
            <p:nvPr/>
          </p:nvSpPr>
          <p:spPr bwMode="auto">
            <a:xfrm>
              <a:off x="89" y="3487"/>
              <a:ext cx="783" cy="7"/>
            </a:xfrm>
            <a:custGeom>
              <a:avLst/>
              <a:gdLst>
                <a:gd name="T0" fmla="*/ 778 w 783"/>
                <a:gd name="T1" fmla="*/ 14 h 5"/>
                <a:gd name="T2" fmla="*/ 700 w 783"/>
                <a:gd name="T3" fmla="*/ 14 h 5"/>
                <a:gd name="T4" fmla="*/ 706 w 783"/>
                <a:gd name="T5" fmla="*/ 0 h 5"/>
                <a:gd name="T6" fmla="*/ 783 w 783"/>
                <a:gd name="T7" fmla="*/ 0 h 5"/>
                <a:gd name="T8" fmla="*/ 778 w 783"/>
                <a:gd name="T9" fmla="*/ 14 h 5"/>
                <a:gd name="T10" fmla="*/ 669 w 783"/>
                <a:gd name="T11" fmla="*/ 14 h 5"/>
                <a:gd name="T12" fmla="*/ 560 w 783"/>
                <a:gd name="T13" fmla="*/ 14 h 5"/>
                <a:gd name="T14" fmla="*/ 560 w 783"/>
                <a:gd name="T15" fmla="*/ 0 h 5"/>
                <a:gd name="T16" fmla="*/ 669 w 783"/>
                <a:gd name="T17" fmla="*/ 0 h 5"/>
                <a:gd name="T18" fmla="*/ 669 w 783"/>
                <a:gd name="T19" fmla="*/ 14 h 5"/>
                <a:gd name="T20" fmla="*/ 288 w 783"/>
                <a:gd name="T21" fmla="*/ 14 h 5"/>
                <a:gd name="T22" fmla="*/ 179 w 783"/>
                <a:gd name="T23" fmla="*/ 14 h 5"/>
                <a:gd name="T24" fmla="*/ 179 w 783"/>
                <a:gd name="T25" fmla="*/ 0 h 5"/>
                <a:gd name="T26" fmla="*/ 288 w 783"/>
                <a:gd name="T27" fmla="*/ 0 h 5"/>
                <a:gd name="T28" fmla="*/ 288 w 783"/>
                <a:gd name="T29" fmla="*/ 14 h 5"/>
                <a:gd name="T30" fmla="*/ 52 w 783"/>
                <a:gd name="T31" fmla="*/ 14 h 5"/>
                <a:gd name="T32" fmla="*/ 0 w 783"/>
                <a:gd name="T33" fmla="*/ 14 h 5"/>
                <a:gd name="T34" fmla="*/ 0 w 783"/>
                <a:gd name="T35" fmla="*/ 0 h 5"/>
                <a:gd name="T36" fmla="*/ 55 w 783"/>
                <a:gd name="T37" fmla="*/ 0 h 5"/>
                <a:gd name="T38" fmla="*/ 52 w 783"/>
                <a:gd name="T39" fmla="*/ 0 h 5"/>
                <a:gd name="T40" fmla="*/ 52 w 783"/>
                <a:gd name="T41" fmla="*/ 6 h 5"/>
                <a:gd name="T42" fmla="*/ 52 w 783"/>
                <a:gd name="T43" fmla="*/ 6 h 5"/>
                <a:gd name="T44" fmla="*/ 52 w 783"/>
                <a:gd name="T45" fmla="*/ 6 h 5"/>
                <a:gd name="T46" fmla="*/ 52 w 783"/>
                <a:gd name="T47" fmla="*/ 6 h 5"/>
                <a:gd name="T48" fmla="*/ 52 w 783"/>
                <a:gd name="T49" fmla="*/ 14 h 5"/>
                <a:gd name="T50" fmla="*/ 52 w 783"/>
                <a:gd name="T51" fmla="*/ 14 h 5"/>
                <a:gd name="T52" fmla="*/ 52 w 783"/>
                <a:gd name="T53" fmla="*/ 14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3" h="5">
                  <a:moveTo>
                    <a:pt x="778" y="5"/>
                  </a:moveTo>
                  <a:lnTo>
                    <a:pt x="700" y="5"/>
                  </a:lnTo>
                  <a:lnTo>
                    <a:pt x="706" y="0"/>
                  </a:lnTo>
                  <a:lnTo>
                    <a:pt x="783" y="0"/>
                  </a:lnTo>
                  <a:lnTo>
                    <a:pt x="77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0" name="Freeform 120"/>
            <p:cNvSpPr>
              <a:spLocks noEditPoints="1"/>
            </p:cNvSpPr>
            <p:nvPr/>
          </p:nvSpPr>
          <p:spPr bwMode="auto">
            <a:xfrm>
              <a:off x="89" y="3485"/>
              <a:ext cx="786" cy="5"/>
            </a:xfrm>
            <a:custGeom>
              <a:avLst/>
              <a:gdLst>
                <a:gd name="T0" fmla="*/ 781 w 786"/>
                <a:gd name="T1" fmla="*/ 5 h 5"/>
                <a:gd name="T2" fmla="*/ 703 w 786"/>
                <a:gd name="T3" fmla="*/ 5 h 5"/>
                <a:gd name="T4" fmla="*/ 708 w 786"/>
                <a:gd name="T5" fmla="*/ 0 h 5"/>
                <a:gd name="T6" fmla="*/ 786 w 786"/>
                <a:gd name="T7" fmla="*/ 0 h 5"/>
                <a:gd name="T8" fmla="*/ 781 w 786"/>
                <a:gd name="T9" fmla="*/ 5 h 5"/>
                <a:gd name="T10" fmla="*/ 669 w 786"/>
                <a:gd name="T11" fmla="*/ 5 h 5"/>
                <a:gd name="T12" fmla="*/ 560 w 786"/>
                <a:gd name="T13" fmla="*/ 5 h 5"/>
                <a:gd name="T14" fmla="*/ 560 w 786"/>
                <a:gd name="T15" fmla="*/ 0 h 5"/>
                <a:gd name="T16" fmla="*/ 669 w 786"/>
                <a:gd name="T17" fmla="*/ 0 h 5"/>
                <a:gd name="T18" fmla="*/ 669 w 786"/>
                <a:gd name="T19" fmla="*/ 5 h 5"/>
                <a:gd name="T20" fmla="*/ 288 w 786"/>
                <a:gd name="T21" fmla="*/ 5 h 5"/>
                <a:gd name="T22" fmla="*/ 179 w 786"/>
                <a:gd name="T23" fmla="*/ 5 h 5"/>
                <a:gd name="T24" fmla="*/ 179 w 786"/>
                <a:gd name="T25" fmla="*/ 0 h 5"/>
                <a:gd name="T26" fmla="*/ 288 w 786"/>
                <a:gd name="T27" fmla="*/ 0 h 5"/>
                <a:gd name="T28" fmla="*/ 288 w 786"/>
                <a:gd name="T29" fmla="*/ 5 h 5"/>
                <a:gd name="T30" fmla="*/ 52 w 786"/>
                <a:gd name="T31" fmla="*/ 5 h 5"/>
                <a:gd name="T32" fmla="*/ 0 w 786"/>
                <a:gd name="T33" fmla="*/ 5 h 5"/>
                <a:gd name="T34" fmla="*/ 0 w 786"/>
                <a:gd name="T35" fmla="*/ 0 h 5"/>
                <a:gd name="T36" fmla="*/ 55 w 786"/>
                <a:gd name="T37" fmla="*/ 0 h 5"/>
                <a:gd name="T38" fmla="*/ 55 w 786"/>
                <a:gd name="T39" fmla="*/ 0 h 5"/>
                <a:gd name="T40" fmla="*/ 55 w 786"/>
                <a:gd name="T41" fmla="*/ 3 h 5"/>
                <a:gd name="T42" fmla="*/ 55 w 786"/>
                <a:gd name="T43" fmla="*/ 3 h 5"/>
                <a:gd name="T44" fmla="*/ 55 w 786"/>
                <a:gd name="T45" fmla="*/ 3 h 5"/>
                <a:gd name="T46" fmla="*/ 52 w 786"/>
                <a:gd name="T47" fmla="*/ 3 h 5"/>
                <a:gd name="T48" fmla="*/ 52 w 786"/>
                <a:gd name="T49" fmla="*/ 5 h 5"/>
                <a:gd name="T50" fmla="*/ 52 w 786"/>
                <a:gd name="T51" fmla="*/ 5 h 5"/>
                <a:gd name="T52" fmla="*/ 52 w 78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5">
                  <a:moveTo>
                    <a:pt x="781" y="5"/>
                  </a:moveTo>
                  <a:lnTo>
                    <a:pt x="703" y="5"/>
                  </a:lnTo>
                  <a:lnTo>
                    <a:pt x="708" y="0"/>
                  </a:lnTo>
                  <a:lnTo>
                    <a:pt x="786" y="0"/>
                  </a:lnTo>
                  <a:lnTo>
                    <a:pt x="78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" name="Freeform 121"/>
            <p:cNvSpPr>
              <a:spLocks noEditPoints="1"/>
            </p:cNvSpPr>
            <p:nvPr/>
          </p:nvSpPr>
          <p:spPr bwMode="auto">
            <a:xfrm>
              <a:off x="89" y="3482"/>
              <a:ext cx="786" cy="5"/>
            </a:xfrm>
            <a:custGeom>
              <a:avLst/>
              <a:gdLst>
                <a:gd name="T0" fmla="*/ 783 w 786"/>
                <a:gd name="T1" fmla="*/ 3 h 6"/>
                <a:gd name="T2" fmla="*/ 706 w 786"/>
                <a:gd name="T3" fmla="*/ 3 h 6"/>
                <a:gd name="T4" fmla="*/ 711 w 786"/>
                <a:gd name="T5" fmla="*/ 0 h 6"/>
                <a:gd name="T6" fmla="*/ 786 w 786"/>
                <a:gd name="T7" fmla="*/ 0 h 6"/>
                <a:gd name="T8" fmla="*/ 783 w 786"/>
                <a:gd name="T9" fmla="*/ 3 h 6"/>
                <a:gd name="T10" fmla="*/ 669 w 786"/>
                <a:gd name="T11" fmla="*/ 3 h 6"/>
                <a:gd name="T12" fmla="*/ 560 w 786"/>
                <a:gd name="T13" fmla="*/ 3 h 6"/>
                <a:gd name="T14" fmla="*/ 560 w 786"/>
                <a:gd name="T15" fmla="*/ 0 h 6"/>
                <a:gd name="T16" fmla="*/ 669 w 786"/>
                <a:gd name="T17" fmla="*/ 0 h 6"/>
                <a:gd name="T18" fmla="*/ 669 w 786"/>
                <a:gd name="T19" fmla="*/ 3 h 6"/>
                <a:gd name="T20" fmla="*/ 288 w 786"/>
                <a:gd name="T21" fmla="*/ 3 h 6"/>
                <a:gd name="T22" fmla="*/ 179 w 786"/>
                <a:gd name="T23" fmla="*/ 3 h 6"/>
                <a:gd name="T24" fmla="*/ 179 w 786"/>
                <a:gd name="T25" fmla="*/ 0 h 6"/>
                <a:gd name="T26" fmla="*/ 288 w 786"/>
                <a:gd name="T27" fmla="*/ 0 h 6"/>
                <a:gd name="T28" fmla="*/ 288 w 786"/>
                <a:gd name="T29" fmla="*/ 3 h 6"/>
                <a:gd name="T30" fmla="*/ 55 w 786"/>
                <a:gd name="T31" fmla="*/ 3 h 6"/>
                <a:gd name="T32" fmla="*/ 0 w 786"/>
                <a:gd name="T33" fmla="*/ 3 h 6"/>
                <a:gd name="T34" fmla="*/ 0 w 786"/>
                <a:gd name="T35" fmla="*/ 0 h 6"/>
                <a:gd name="T36" fmla="*/ 55 w 786"/>
                <a:gd name="T37" fmla="*/ 0 h 6"/>
                <a:gd name="T38" fmla="*/ 55 w 786"/>
                <a:gd name="T39" fmla="*/ 0 h 6"/>
                <a:gd name="T40" fmla="*/ 55 w 786"/>
                <a:gd name="T41" fmla="*/ 3 h 6"/>
                <a:gd name="T42" fmla="*/ 55 w 786"/>
                <a:gd name="T43" fmla="*/ 3 h 6"/>
                <a:gd name="T44" fmla="*/ 55 w 786"/>
                <a:gd name="T45" fmla="*/ 3 h 6"/>
                <a:gd name="T46" fmla="*/ 55 w 786"/>
                <a:gd name="T47" fmla="*/ 3 h 6"/>
                <a:gd name="T48" fmla="*/ 55 w 786"/>
                <a:gd name="T49" fmla="*/ 3 h 6"/>
                <a:gd name="T50" fmla="*/ 55 w 786"/>
                <a:gd name="T51" fmla="*/ 3 h 6"/>
                <a:gd name="T52" fmla="*/ 55 w 786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6">
                  <a:moveTo>
                    <a:pt x="783" y="6"/>
                  </a:moveTo>
                  <a:lnTo>
                    <a:pt x="706" y="6"/>
                  </a:lnTo>
                  <a:lnTo>
                    <a:pt x="711" y="0"/>
                  </a:lnTo>
                  <a:lnTo>
                    <a:pt x="786" y="0"/>
                  </a:lnTo>
                  <a:lnTo>
                    <a:pt x="78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" name="Freeform 122"/>
            <p:cNvSpPr>
              <a:spLocks noEditPoints="1"/>
            </p:cNvSpPr>
            <p:nvPr/>
          </p:nvSpPr>
          <p:spPr bwMode="auto">
            <a:xfrm>
              <a:off x="89" y="3480"/>
              <a:ext cx="788" cy="5"/>
            </a:xfrm>
            <a:custGeom>
              <a:avLst/>
              <a:gdLst>
                <a:gd name="T0" fmla="*/ 783 w 789"/>
                <a:gd name="T1" fmla="*/ 5 h 5"/>
                <a:gd name="T2" fmla="*/ 705 w 789"/>
                <a:gd name="T3" fmla="*/ 5 h 5"/>
                <a:gd name="T4" fmla="*/ 710 w 789"/>
                <a:gd name="T5" fmla="*/ 0 h 5"/>
                <a:gd name="T6" fmla="*/ 786 w 789"/>
                <a:gd name="T7" fmla="*/ 0 h 5"/>
                <a:gd name="T8" fmla="*/ 783 w 789"/>
                <a:gd name="T9" fmla="*/ 5 h 5"/>
                <a:gd name="T10" fmla="*/ 666 w 789"/>
                <a:gd name="T11" fmla="*/ 5 h 5"/>
                <a:gd name="T12" fmla="*/ 557 w 789"/>
                <a:gd name="T13" fmla="*/ 5 h 5"/>
                <a:gd name="T14" fmla="*/ 557 w 789"/>
                <a:gd name="T15" fmla="*/ 0 h 5"/>
                <a:gd name="T16" fmla="*/ 666 w 789"/>
                <a:gd name="T17" fmla="*/ 0 h 5"/>
                <a:gd name="T18" fmla="*/ 666 w 789"/>
                <a:gd name="T19" fmla="*/ 5 h 5"/>
                <a:gd name="T20" fmla="*/ 288 w 789"/>
                <a:gd name="T21" fmla="*/ 5 h 5"/>
                <a:gd name="T22" fmla="*/ 179 w 789"/>
                <a:gd name="T23" fmla="*/ 5 h 5"/>
                <a:gd name="T24" fmla="*/ 179 w 789"/>
                <a:gd name="T25" fmla="*/ 0 h 5"/>
                <a:gd name="T26" fmla="*/ 288 w 789"/>
                <a:gd name="T27" fmla="*/ 0 h 5"/>
                <a:gd name="T28" fmla="*/ 288 w 789"/>
                <a:gd name="T29" fmla="*/ 5 h 5"/>
                <a:gd name="T30" fmla="*/ 55 w 789"/>
                <a:gd name="T31" fmla="*/ 5 h 5"/>
                <a:gd name="T32" fmla="*/ 0 w 789"/>
                <a:gd name="T33" fmla="*/ 5 h 5"/>
                <a:gd name="T34" fmla="*/ 0 w 789"/>
                <a:gd name="T35" fmla="*/ 0 h 5"/>
                <a:gd name="T36" fmla="*/ 57 w 789"/>
                <a:gd name="T37" fmla="*/ 0 h 5"/>
                <a:gd name="T38" fmla="*/ 55 w 789"/>
                <a:gd name="T39" fmla="*/ 0 h 5"/>
                <a:gd name="T40" fmla="*/ 55 w 789"/>
                <a:gd name="T41" fmla="*/ 2 h 5"/>
                <a:gd name="T42" fmla="*/ 55 w 789"/>
                <a:gd name="T43" fmla="*/ 2 h 5"/>
                <a:gd name="T44" fmla="*/ 55 w 789"/>
                <a:gd name="T45" fmla="*/ 2 h 5"/>
                <a:gd name="T46" fmla="*/ 55 w 789"/>
                <a:gd name="T47" fmla="*/ 2 h 5"/>
                <a:gd name="T48" fmla="*/ 55 w 789"/>
                <a:gd name="T49" fmla="*/ 5 h 5"/>
                <a:gd name="T50" fmla="*/ 55 w 789"/>
                <a:gd name="T51" fmla="*/ 5 h 5"/>
                <a:gd name="T52" fmla="*/ 55 w 78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9" h="5">
                  <a:moveTo>
                    <a:pt x="786" y="5"/>
                  </a:moveTo>
                  <a:lnTo>
                    <a:pt x="708" y="5"/>
                  </a:lnTo>
                  <a:lnTo>
                    <a:pt x="713" y="0"/>
                  </a:lnTo>
                  <a:lnTo>
                    <a:pt x="789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89" y="3478"/>
              <a:ext cx="790" cy="5"/>
            </a:xfrm>
            <a:custGeom>
              <a:avLst/>
              <a:gdLst>
                <a:gd name="T0" fmla="*/ 783 w 791"/>
                <a:gd name="T1" fmla="*/ 5 h 5"/>
                <a:gd name="T2" fmla="*/ 708 w 791"/>
                <a:gd name="T3" fmla="*/ 5 h 5"/>
                <a:gd name="T4" fmla="*/ 710 w 791"/>
                <a:gd name="T5" fmla="*/ 0 h 5"/>
                <a:gd name="T6" fmla="*/ 788 w 791"/>
                <a:gd name="T7" fmla="*/ 0 h 5"/>
                <a:gd name="T8" fmla="*/ 783 w 791"/>
                <a:gd name="T9" fmla="*/ 5 h 5"/>
                <a:gd name="T10" fmla="*/ 666 w 791"/>
                <a:gd name="T11" fmla="*/ 5 h 5"/>
                <a:gd name="T12" fmla="*/ 557 w 791"/>
                <a:gd name="T13" fmla="*/ 5 h 5"/>
                <a:gd name="T14" fmla="*/ 557 w 791"/>
                <a:gd name="T15" fmla="*/ 0 h 5"/>
                <a:gd name="T16" fmla="*/ 666 w 791"/>
                <a:gd name="T17" fmla="*/ 0 h 5"/>
                <a:gd name="T18" fmla="*/ 666 w 791"/>
                <a:gd name="T19" fmla="*/ 5 h 5"/>
                <a:gd name="T20" fmla="*/ 288 w 791"/>
                <a:gd name="T21" fmla="*/ 5 h 5"/>
                <a:gd name="T22" fmla="*/ 179 w 791"/>
                <a:gd name="T23" fmla="*/ 5 h 5"/>
                <a:gd name="T24" fmla="*/ 179 w 791"/>
                <a:gd name="T25" fmla="*/ 0 h 5"/>
                <a:gd name="T26" fmla="*/ 288 w 791"/>
                <a:gd name="T27" fmla="*/ 0 h 5"/>
                <a:gd name="T28" fmla="*/ 288 w 791"/>
                <a:gd name="T29" fmla="*/ 5 h 5"/>
                <a:gd name="T30" fmla="*/ 55 w 791"/>
                <a:gd name="T31" fmla="*/ 5 h 5"/>
                <a:gd name="T32" fmla="*/ 0 w 791"/>
                <a:gd name="T33" fmla="*/ 5 h 5"/>
                <a:gd name="T34" fmla="*/ 0 w 791"/>
                <a:gd name="T35" fmla="*/ 0 h 5"/>
                <a:gd name="T36" fmla="*/ 57 w 791"/>
                <a:gd name="T37" fmla="*/ 0 h 5"/>
                <a:gd name="T38" fmla="*/ 57 w 791"/>
                <a:gd name="T39" fmla="*/ 0 h 5"/>
                <a:gd name="T40" fmla="*/ 57 w 791"/>
                <a:gd name="T41" fmla="*/ 3 h 5"/>
                <a:gd name="T42" fmla="*/ 57 w 791"/>
                <a:gd name="T43" fmla="*/ 3 h 5"/>
                <a:gd name="T44" fmla="*/ 57 w 791"/>
                <a:gd name="T45" fmla="*/ 3 h 5"/>
                <a:gd name="T46" fmla="*/ 55 w 791"/>
                <a:gd name="T47" fmla="*/ 3 h 5"/>
                <a:gd name="T48" fmla="*/ 55 w 791"/>
                <a:gd name="T49" fmla="*/ 5 h 5"/>
                <a:gd name="T50" fmla="*/ 55 w 791"/>
                <a:gd name="T51" fmla="*/ 5 h 5"/>
                <a:gd name="T52" fmla="*/ 55 w 79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1" h="5">
                  <a:moveTo>
                    <a:pt x="786" y="5"/>
                  </a:moveTo>
                  <a:lnTo>
                    <a:pt x="711" y="5"/>
                  </a:lnTo>
                  <a:lnTo>
                    <a:pt x="713" y="0"/>
                  </a:lnTo>
                  <a:lnTo>
                    <a:pt x="791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89" y="3473"/>
              <a:ext cx="793" cy="7"/>
            </a:xfrm>
            <a:custGeom>
              <a:avLst/>
              <a:gdLst>
                <a:gd name="T0" fmla="*/ 786 w 794"/>
                <a:gd name="T1" fmla="*/ 9 h 6"/>
                <a:gd name="T2" fmla="*/ 710 w 794"/>
                <a:gd name="T3" fmla="*/ 9 h 6"/>
                <a:gd name="T4" fmla="*/ 713 w 794"/>
                <a:gd name="T5" fmla="*/ 0 h 6"/>
                <a:gd name="T6" fmla="*/ 791 w 794"/>
                <a:gd name="T7" fmla="*/ 0 h 6"/>
                <a:gd name="T8" fmla="*/ 786 w 794"/>
                <a:gd name="T9" fmla="*/ 9 h 6"/>
                <a:gd name="T10" fmla="*/ 666 w 794"/>
                <a:gd name="T11" fmla="*/ 9 h 6"/>
                <a:gd name="T12" fmla="*/ 557 w 794"/>
                <a:gd name="T13" fmla="*/ 9 h 6"/>
                <a:gd name="T14" fmla="*/ 557 w 794"/>
                <a:gd name="T15" fmla="*/ 0 h 6"/>
                <a:gd name="T16" fmla="*/ 666 w 794"/>
                <a:gd name="T17" fmla="*/ 0 h 6"/>
                <a:gd name="T18" fmla="*/ 666 w 794"/>
                <a:gd name="T19" fmla="*/ 9 h 6"/>
                <a:gd name="T20" fmla="*/ 288 w 794"/>
                <a:gd name="T21" fmla="*/ 9 h 6"/>
                <a:gd name="T22" fmla="*/ 179 w 794"/>
                <a:gd name="T23" fmla="*/ 9 h 6"/>
                <a:gd name="T24" fmla="*/ 179 w 794"/>
                <a:gd name="T25" fmla="*/ 0 h 6"/>
                <a:gd name="T26" fmla="*/ 288 w 794"/>
                <a:gd name="T27" fmla="*/ 0 h 6"/>
                <a:gd name="T28" fmla="*/ 288 w 794"/>
                <a:gd name="T29" fmla="*/ 9 h 6"/>
                <a:gd name="T30" fmla="*/ 57 w 794"/>
                <a:gd name="T31" fmla="*/ 9 h 6"/>
                <a:gd name="T32" fmla="*/ 0 w 794"/>
                <a:gd name="T33" fmla="*/ 9 h 6"/>
                <a:gd name="T34" fmla="*/ 0 w 794"/>
                <a:gd name="T35" fmla="*/ 0 h 6"/>
                <a:gd name="T36" fmla="*/ 57 w 794"/>
                <a:gd name="T37" fmla="*/ 0 h 6"/>
                <a:gd name="T38" fmla="*/ 57 w 794"/>
                <a:gd name="T39" fmla="*/ 0 h 6"/>
                <a:gd name="T40" fmla="*/ 57 w 794"/>
                <a:gd name="T41" fmla="*/ 6 h 6"/>
                <a:gd name="T42" fmla="*/ 57 w 794"/>
                <a:gd name="T43" fmla="*/ 6 h 6"/>
                <a:gd name="T44" fmla="*/ 57 w 794"/>
                <a:gd name="T45" fmla="*/ 6 h 6"/>
                <a:gd name="T46" fmla="*/ 57 w 794"/>
                <a:gd name="T47" fmla="*/ 6 h 6"/>
                <a:gd name="T48" fmla="*/ 57 w 794"/>
                <a:gd name="T49" fmla="*/ 9 h 6"/>
                <a:gd name="T50" fmla="*/ 57 w 794"/>
                <a:gd name="T51" fmla="*/ 9 h 6"/>
                <a:gd name="T52" fmla="*/ 57 w 79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4" h="6">
                  <a:moveTo>
                    <a:pt x="789" y="6"/>
                  </a:moveTo>
                  <a:lnTo>
                    <a:pt x="713" y="6"/>
                  </a:lnTo>
                  <a:lnTo>
                    <a:pt x="716" y="0"/>
                  </a:lnTo>
                  <a:lnTo>
                    <a:pt x="794" y="0"/>
                  </a:lnTo>
                  <a:lnTo>
                    <a:pt x="78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89" y="3473"/>
              <a:ext cx="795" cy="5"/>
            </a:xfrm>
            <a:custGeom>
              <a:avLst/>
              <a:gdLst>
                <a:gd name="T0" fmla="*/ 788 w 796"/>
                <a:gd name="T1" fmla="*/ 5 h 5"/>
                <a:gd name="T2" fmla="*/ 710 w 796"/>
                <a:gd name="T3" fmla="*/ 5 h 5"/>
                <a:gd name="T4" fmla="*/ 716 w 796"/>
                <a:gd name="T5" fmla="*/ 0 h 5"/>
                <a:gd name="T6" fmla="*/ 793 w 796"/>
                <a:gd name="T7" fmla="*/ 0 h 5"/>
                <a:gd name="T8" fmla="*/ 788 w 796"/>
                <a:gd name="T9" fmla="*/ 5 h 5"/>
                <a:gd name="T10" fmla="*/ 666 w 796"/>
                <a:gd name="T11" fmla="*/ 5 h 5"/>
                <a:gd name="T12" fmla="*/ 557 w 796"/>
                <a:gd name="T13" fmla="*/ 5 h 5"/>
                <a:gd name="T14" fmla="*/ 557 w 796"/>
                <a:gd name="T15" fmla="*/ 0 h 5"/>
                <a:gd name="T16" fmla="*/ 666 w 796"/>
                <a:gd name="T17" fmla="*/ 0 h 5"/>
                <a:gd name="T18" fmla="*/ 666 w 796"/>
                <a:gd name="T19" fmla="*/ 5 h 5"/>
                <a:gd name="T20" fmla="*/ 288 w 796"/>
                <a:gd name="T21" fmla="*/ 5 h 5"/>
                <a:gd name="T22" fmla="*/ 179 w 796"/>
                <a:gd name="T23" fmla="*/ 5 h 5"/>
                <a:gd name="T24" fmla="*/ 179 w 796"/>
                <a:gd name="T25" fmla="*/ 0 h 5"/>
                <a:gd name="T26" fmla="*/ 288 w 796"/>
                <a:gd name="T27" fmla="*/ 0 h 5"/>
                <a:gd name="T28" fmla="*/ 288 w 796"/>
                <a:gd name="T29" fmla="*/ 5 h 5"/>
                <a:gd name="T30" fmla="*/ 57 w 796"/>
                <a:gd name="T31" fmla="*/ 5 h 5"/>
                <a:gd name="T32" fmla="*/ 0 w 796"/>
                <a:gd name="T33" fmla="*/ 5 h 5"/>
                <a:gd name="T34" fmla="*/ 0 w 796"/>
                <a:gd name="T35" fmla="*/ 0 h 5"/>
                <a:gd name="T36" fmla="*/ 60 w 796"/>
                <a:gd name="T37" fmla="*/ 0 h 5"/>
                <a:gd name="T38" fmla="*/ 60 w 796"/>
                <a:gd name="T39" fmla="*/ 0 h 5"/>
                <a:gd name="T40" fmla="*/ 60 w 796"/>
                <a:gd name="T41" fmla="*/ 2 h 5"/>
                <a:gd name="T42" fmla="*/ 57 w 796"/>
                <a:gd name="T43" fmla="*/ 2 h 5"/>
                <a:gd name="T44" fmla="*/ 57 w 796"/>
                <a:gd name="T45" fmla="*/ 2 h 5"/>
                <a:gd name="T46" fmla="*/ 57 w 796"/>
                <a:gd name="T47" fmla="*/ 2 h 5"/>
                <a:gd name="T48" fmla="*/ 57 w 796"/>
                <a:gd name="T49" fmla="*/ 5 h 5"/>
                <a:gd name="T50" fmla="*/ 57 w 796"/>
                <a:gd name="T51" fmla="*/ 5 h 5"/>
                <a:gd name="T52" fmla="*/ 57 w 79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6" h="5">
                  <a:moveTo>
                    <a:pt x="791" y="5"/>
                  </a:moveTo>
                  <a:lnTo>
                    <a:pt x="713" y="5"/>
                  </a:lnTo>
                  <a:lnTo>
                    <a:pt x="719" y="0"/>
                  </a:lnTo>
                  <a:lnTo>
                    <a:pt x="796" y="0"/>
                  </a:lnTo>
                  <a:lnTo>
                    <a:pt x="79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4 w 799"/>
                <a:gd name="T1" fmla="*/ 5 h 5"/>
                <a:gd name="T2" fmla="*/ 716 w 799"/>
                <a:gd name="T3" fmla="*/ 5 h 5"/>
                <a:gd name="T4" fmla="*/ 721 w 799"/>
                <a:gd name="T5" fmla="*/ 0 h 5"/>
                <a:gd name="T6" fmla="*/ 799 w 799"/>
                <a:gd name="T7" fmla="*/ 0 h 5"/>
                <a:gd name="T8" fmla="*/ 794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57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0 w 799"/>
                <a:gd name="T37" fmla="*/ 0 h 5"/>
                <a:gd name="T38" fmla="*/ 60 w 799"/>
                <a:gd name="T39" fmla="*/ 0 h 5"/>
                <a:gd name="T40" fmla="*/ 60 w 799"/>
                <a:gd name="T41" fmla="*/ 3 h 5"/>
                <a:gd name="T42" fmla="*/ 60 w 799"/>
                <a:gd name="T43" fmla="*/ 3 h 5"/>
                <a:gd name="T44" fmla="*/ 60 w 799"/>
                <a:gd name="T45" fmla="*/ 3 h 5"/>
                <a:gd name="T46" fmla="*/ 60 w 799"/>
                <a:gd name="T47" fmla="*/ 3 h 5"/>
                <a:gd name="T48" fmla="*/ 60 w 799"/>
                <a:gd name="T49" fmla="*/ 5 h 5"/>
                <a:gd name="T50" fmla="*/ 57 w 799"/>
                <a:gd name="T51" fmla="*/ 5 h 5"/>
                <a:gd name="T52" fmla="*/ 57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4" y="5"/>
                  </a:moveTo>
                  <a:lnTo>
                    <a:pt x="716" y="5"/>
                  </a:lnTo>
                  <a:lnTo>
                    <a:pt x="721" y="0"/>
                  </a:lnTo>
                  <a:lnTo>
                    <a:pt x="799" y="0"/>
                  </a:lnTo>
                  <a:lnTo>
                    <a:pt x="79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6 w 799"/>
                <a:gd name="T1" fmla="*/ 5 h 5"/>
                <a:gd name="T2" fmla="*/ 719 w 799"/>
                <a:gd name="T3" fmla="*/ 5 h 5"/>
                <a:gd name="T4" fmla="*/ 724 w 799"/>
                <a:gd name="T5" fmla="*/ 0 h 5"/>
                <a:gd name="T6" fmla="*/ 799 w 799"/>
                <a:gd name="T7" fmla="*/ 0 h 5"/>
                <a:gd name="T8" fmla="*/ 796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60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2 w 799"/>
                <a:gd name="T37" fmla="*/ 0 h 5"/>
                <a:gd name="T38" fmla="*/ 62 w 799"/>
                <a:gd name="T39" fmla="*/ 0 h 5"/>
                <a:gd name="T40" fmla="*/ 62 w 799"/>
                <a:gd name="T41" fmla="*/ 2 h 5"/>
                <a:gd name="T42" fmla="*/ 60 w 799"/>
                <a:gd name="T43" fmla="*/ 2 h 5"/>
                <a:gd name="T44" fmla="*/ 60 w 799"/>
                <a:gd name="T45" fmla="*/ 2 h 5"/>
                <a:gd name="T46" fmla="*/ 60 w 799"/>
                <a:gd name="T47" fmla="*/ 2 h 5"/>
                <a:gd name="T48" fmla="*/ 60 w 799"/>
                <a:gd name="T49" fmla="*/ 5 h 5"/>
                <a:gd name="T50" fmla="*/ 60 w 799"/>
                <a:gd name="T51" fmla="*/ 5 h 5"/>
                <a:gd name="T52" fmla="*/ 60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6" y="5"/>
                  </a:moveTo>
                  <a:lnTo>
                    <a:pt x="719" y="5"/>
                  </a:lnTo>
                  <a:lnTo>
                    <a:pt x="724" y="0"/>
                  </a:lnTo>
                  <a:lnTo>
                    <a:pt x="799" y="0"/>
                  </a:lnTo>
                  <a:lnTo>
                    <a:pt x="79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09A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89" y="3463"/>
              <a:ext cx="802" cy="5"/>
            </a:xfrm>
            <a:custGeom>
              <a:avLst/>
              <a:gdLst>
                <a:gd name="T0" fmla="*/ 799 w 802"/>
                <a:gd name="T1" fmla="*/ 5 h 5"/>
                <a:gd name="T2" fmla="*/ 721 w 802"/>
                <a:gd name="T3" fmla="*/ 5 h 5"/>
                <a:gd name="T4" fmla="*/ 726 w 802"/>
                <a:gd name="T5" fmla="*/ 0 h 5"/>
                <a:gd name="T6" fmla="*/ 802 w 802"/>
                <a:gd name="T7" fmla="*/ 0 h 5"/>
                <a:gd name="T8" fmla="*/ 799 w 802"/>
                <a:gd name="T9" fmla="*/ 5 h 5"/>
                <a:gd name="T10" fmla="*/ 669 w 802"/>
                <a:gd name="T11" fmla="*/ 5 h 5"/>
                <a:gd name="T12" fmla="*/ 560 w 802"/>
                <a:gd name="T13" fmla="*/ 5 h 5"/>
                <a:gd name="T14" fmla="*/ 560 w 802"/>
                <a:gd name="T15" fmla="*/ 0 h 5"/>
                <a:gd name="T16" fmla="*/ 669 w 802"/>
                <a:gd name="T17" fmla="*/ 0 h 5"/>
                <a:gd name="T18" fmla="*/ 669 w 802"/>
                <a:gd name="T19" fmla="*/ 5 h 5"/>
                <a:gd name="T20" fmla="*/ 288 w 802"/>
                <a:gd name="T21" fmla="*/ 5 h 5"/>
                <a:gd name="T22" fmla="*/ 179 w 802"/>
                <a:gd name="T23" fmla="*/ 5 h 5"/>
                <a:gd name="T24" fmla="*/ 179 w 802"/>
                <a:gd name="T25" fmla="*/ 0 h 5"/>
                <a:gd name="T26" fmla="*/ 288 w 802"/>
                <a:gd name="T27" fmla="*/ 0 h 5"/>
                <a:gd name="T28" fmla="*/ 288 w 802"/>
                <a:gd name="T29" fmla="*/ 5 h 5"/>
                <a:gd name="T30" fmla="*/ 60 w 802"/>
                <a:gd name="T31" fmla="*/ 5 h 5"/>
                <a:gd name="T32" fmla="*/ 0 w 802"/>
                <a:gd name="T33" fmla="*/ 5 h 5"/>
                <a:gd name="T34" fmla="*/ 0 w 802"/>
                <a:gd name="T35" fmla="*/ 0 h 5"/>
                <a:gd name="T36" fmla="*/ 65 w 802"/>
                <a:gd name="T37" fmla="*/ 0 h 5"/>
                <a:gd name="T38" fmla="*/ 65 w 802"/>
                <a:gd name="T39" fmla="*/ 0 h 5"/>
                <a:gd name="T40" fmla="*/ 62 w 802"/>
                <a:gd name="T41" fmla="*/ 3 h 5"/>
                <a:gd name="T42" fmla="*/ 62 w 802"/>
                <a:gd name="T43" fmla="*/ 3 h 5"/>
                <a:gd name="T44" fmla="*/ 62 w 802"/>
                <a:gd name="T45" fmla="*/ 3 h 5"/>
                <a:gd name="T46" fmla="*/ 62 w 802"/>
                <a:gd name="T47" fmla="*/ 3 h 5"/>
                <a:gd name="T48" fmla="*/ 62 w 802"/>
                <a:gd name="T49" fmla="*/ 5 h 5"/>
                <a:gd name="T50" fmla="*/ 60 w 802"/>
                <a:gd name="T51" fmla="*/ 5 h 5"/>
                <a:gd name="T52" fmla="*/ 60 w 80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2" h="5">
                  <a:moveTo>
                    <a:pt x="799" y="5"/>
                  </a:moveTo>
                  <a:lnTo>
                    <a:pt x="721" y="5"/>
                  </a:lnTo>
                  <a:lnTo>
                    <a:pt x="726" y="0"/>
                  </a:lnTo>
                  <a:lnTo>
                    <a:pt x="802" y="0"/>
                  </a:lnTo>
                  <a:lnTo>
                    <a:pt x="79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39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89" y="3461"/>
              <a:ext cx="804" cy="7"/>
            </a:xfrm>
            <a:custGeom>
              <a:avLst/>
              <a:gdLst>
                <a:gd name="T0" fmla="*/ 799 w 804"/>
                <a:gd name="T1" fmla="*/ 9 h 6"/>
                <a:gd name="T2" fmla="*/ 724 w 804"/>
                <a:gd name="T3" fmla="*/ 9 h 6"/>
                <a:gd name="T4" fmla="*/ 729 w 804"/>
                <a:gd name="T5" fmla="*/ 0 h 6"/>
                <a:gd name="T6" fmla="*/ 804 w 804"/>
                <a:gd name="T7" fmla="*/ 0 h 6"/>
                <a:gd name="T8" fmla="*/ 799 w 804"/>
                <a:gd name="T9" fmla="*/ 9 h 6"/>
                <a:gd name="T10" fmla="*/ 669 w 804"/>
                <a:gd name="T11" fmla="*/ 9 h 6"/>
                <a:gd name="T12" fmla="*/ 560 w 804"/>
                <a:gd name="T13" fmla="*/ 9 h 6"/>
                <a:gd name="T14" fmla="*/ 560 w 804"/>
                <a:gd name="T15" fmla="*/ 0 h 6"/>
                <a:gd name="T16" fmla="*/ 669 w 804"/>
                <a:gd name="T17" fmla="*/ 0 h 6"/>
                <a:gd name="T18" fmla="*/ 669 w 804"/>
                <a:gd name="T19" fmla="*/ 9 h 6"/>
                <a:gd name="T20" fmla="*/ 288 w 804"/>
                <a:gd name="T21" fmla="*/ 9 h 6"/>
                <a:gd name="T22" fmla="*/ 179 w 804"/>
                <a:gd name="T23" fmla="*/ 9 h 6"/>
                <a:gd name="T24" fmla="*/ 179 w 804"/>
                <a:gd name="T25" fmla="*/ 0 h 6"/>
                <a:gd name="T26" fmla="*/ 288 w 804"/>
                <a:gd name="T27" fmla="*/ 0 h 6"/>
                <a:gd name="T28" fmla="*/ 288 w 804"/>
                <a:gd name="T29" fmla="*/ 9 h 6"/>
                <a:gd name="T30" fmla="*/ 62 w 804"/>
                <a:gd name="T31" fmla="*/ 9 h 6"/>
                <a:gd name="T32" fmla="*/ 0 w 804"/>
                <a:gd name="T33" fmla="*/ 9 h 6"/>
                <a:gd name="T34" fmla="*/ 0 w 804"/>
                <a:gd name="T35" fmla="*/ 0 h 6"/>
                <a:gd name="T36" fmla="*/ 68 w 804"/>
                <a:gd name="T37" fmla="*/ 0 h 6"/>
                <a:gd name="T38" fmla="*/ 65 w 804"/>
                <a:gd name="T39" fmla="*/ 0 h 6"/>
                <a:gd name="T40" fmla="*/ 65 w 804"/>
                <a:gd name="T41" fmla="*/ 6 h 6"/>
                <a:gd name="T42" fmla="*/ 65 w 804"/>
                <a:gd name="T43" fmla="*/ 6 h 6"/>
                <a:gd name="T44" fmla="*/ 65 w 804"/>
                <a:gd name="T45" fmla="*/ 6 h 6"/>
                <a:gd name="T46" fmla="*/ 65 w 804"/>
                <a:gd name="T47" fmla="*/ 6 h 6"/>
                <a:gd name="T48" fmla="*/ 62 w 804"/>
                <a:gd name="T49" fmla="*/ 9 h 6"/>
                <a:gd name="T50" fmla="*/ 62 w 804"/>
                <a:gd name="T51" fmla="*/ 9 h 6"/>
                <a:gd name="T52" fmla="*/ 62 w 80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4" h="6">
                  <a:moveTo>
                    <a:pt x="799" y="6"/>
                  </a:moveTo>
                  <a:lnTo>
                    <a:pt x="724" y="6"/>
                  </a:lnTo>
                  <a:lnTo>
                    <a:pt x="729" y="0"/>
                  </a:lnTo>
                  <a:lnTo>
                    <a:pt x="804" y="0"/>
                  </a:lnTo>
                  <a:lnTo>
                    <a:pt x="79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6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639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89" y="3459"/>
              <a:ext cx="806" cy="5"/>
            </a:xfrm>
            <a:custGeom>
              <a:avLst/>
              <a:gdLst>
                <a:gd name="T0" fmla="*/ 799 w 807"/>
                <a:gd name="T1" fmla="*/ 5 h 5"/>
                <a:gd name="T2" fmla="*/ 723 w 807"/>
                <a:gd name="T3" fmla="*/ 5 h 5"/>
                <a:gd name="T4" fmla="*/ 729 w 807"/>
                <a:gd name="T5" fmla="*/ 0 h 5"/>
                <a:gd name="T6" fmla="*/ 804 w 807"/>
                <a:gd name="T7" fmla="*/ 0 h 5"/>
                <a:gd name="T8" fmla="*/ 799 w 807"/>
                <a:gd name="T9" fmla="*/ 5 h 5"/>
                <a:gd name="T10" fmla="*/ 666 w 807"/>
                <a:gd name="T11" fmla="*/ 5 h 5"/>
                <a:gd name="T12" fmla="*/ 557 w 807"/>
                <a:gd name="T13" fmla="*/ 5 h 5"/>
                <a:gd name="T14" fmla="*/ 557 w 807"/>
                <a:gd name="T15" fmla="*/ 0 h 5"/>
                <a:gd name="T16" fmla="*/ 666 w 807"/>
                <a:gd name="T17" fmla="*/ 0 h 5"/>
                <a:gd name="T18" fmla="*/ 666 w 807"/>
                <a:gd name="T19" fmla="*/ 5 h 5"/>
                <a:gd name="T20" fmla="*/ 288 w 807"/>
                <a:gd name="T21" fmla="*/ 5 h 5"/>
                <a:gd name="T22" fmla="*/ 179 w 807"/>
                <a:gd name="T23" fmla="*/ 5 h 5"/>
                <a:gd name="T24" fmla="*/ 179 w 807"/>
                <a:gd name="T25" fmla="*/ 0 h 5"/>
                <a:gd name="T26" fmla="*/ 288 w 807"/>
                <a:gd name="T27" fmla="*/ 0 h 5"/>
                <a:gd name="T28" fmla="*/ 288 w 807"/>
                <a:gd name="T29" fmla="*/ 5 h 5"/>
                <a:gd name="T30" fmla="*/ 65 w 807"/>
                <a:gd name="T31" fmla="*/ 5 h 5"/>
                <a:gd name="T32" fmla="*/ 0 w 807"/>
                <a:gd name="T33" fmla="*/ 5 h 5"/>
                <a:gd name="T34" fmla="*/ 0 w 807"/>
                <a:gd name="T35" fmla="*/ 0 h 5"/>
                <a:gd name="T36" fmla="*/ 70 w 807"/>
                <a:gd name="T37" fmla="*/ 0 h 5"/>
                <a:gd name="T38" fmla="*/ 70 w 807"/>
                <a:gd name="T39" fmla="*/ 0 h 5"/>
                <a:gd name="T40" fmla="*/ 68 w 807"/>
                <a:gd name="T41" fmla="*/ 2 h 5"/>
                <a:gd name="T42" fmla="*/ 68 w 807"/>
                <a:gd name="T43" fmla="*/ 2 h 5"/>
                <a:gd name="T44" fmla="*/ 68 w 807"/>
                <a:gd name="T45" fmla="*/ 2 h 5"/>
                <a:gd name="T46" fmla="*/ 68 w 807"/>
                <a:gd name="T47" fmla="*/ 2 h 5"/>
                <a:gd name="T48" fmla="*/ 65 w 807"/>
                <a:gd name="T49" fmla="*/ 5 h 5"/>
                <a:gd name="T50" fmla="*/ 65 w 807"/>
                <a:gd name="T51" fmla="*/ 5 h 5"/>
                <a:gd name="T52" fmla="*/ 65 w 807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7" h="5">
                  <a:moveTo>
                    <a:pt x="802" y="5"/>
                  </a:moveTo>
                  <a:lnTo>
                    <a:pt x="726" y="5"/>
                  </a:lnTo>
                  <a:lnTo>
                    <a:pt x="732" y="0"/>
                  </a:lnTo>
                  <a:lnTo>
                    <a:pt x="807" y="0"/>
                  </a:lnTo>
                  <a:lnTo>
                    <a:pt x="80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659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89" y="3456"/>
              <a:ext cx="809" cy="5"/>
            </a:xfrm>
            <a:custGeom>
              <a:avLst/>
              <a:gdLst>
                <a:gd name="T0" fmla="*/ 804 w 809"/>
                <a:gd name="T1" fmla="*/ 5 h 5"/>
                <a:gd name="T2" fmla="*/ 729 w 809"/>
                <a:gd name="T3" fmla="*/ 5 h 5"/>
                <a:gd name="T4" fmla="*/ 734 w 809"/>
                <a:gd name="T5" fmla="*/ 0 h 5"/>
                <a:gd name="T6" fmla="*/ 809 w 809"/>
                <a:gd name="T7" fmla="*/ 0 h 5"/>
                <a:gd name="T8" fmla="*/ 804 w 809"/>
                <a:gd name="T9" fmla="*/ 5 h 5"/>
                <a:gd name="T10" fmla="*/ 669 w 809"/>
                <a:gd name="T11" fmla="*/ 5 h 5"/>
                <a:gd name="T12" fmla="*/ 560 w 809"/>
                <a:gd name="T13" fmla="*/ 5 h 5"/>
                <a:gd name="T14" fmla="*/ 560 w 809"/>
                <a:gd name="T15" fmla="*/ 0 h 5"/>
                <a:gd name="T16" fmla="*/ 669 w 809"/>
                <a:gd name="T17" fmla="*/ 0 h 5"/>
                <a:gd name="T18" fmla="*/ 669 w 809"/>
                <a:gd name="T19" fmla="*/ 5 h 5"/>
                <a:gd name="T20" fmla="*/ 288 w 809"/>
                <a:gd name="T21" fmla="*/ 5 h 5"/>
                <a:gd name="T22" fmla="*/ 179 w 809"/>
                <a:gd name="T23" fmla="*/ 5 h 5"/>
                <a:gd name="T24" fmla="*/ 179 w 809"/>
                <a:gd name="T25" fmla="*/ 0 h 5"/>
                <a:gd name="T26" fmla="*/ 288 w 809"/>
                <a:gd name="T27" fmla="*/ 0 h 5"/>
                <a:gd name="T28" fmla="*/ 288 w 809"/>
                <a:gd name="T29" fmla="*/ 5 h 5"/>
                <a:gd name="T30" fmla="*/ 68 w 809"/>
                <a:gd name="T31" fmla="*/ 5 h 5"/>
                <a:gd name="T32" fmla="*/ 0 w 809"/>
                <a:gd name="T33" fmla="*/ 5 h 5"/>
                <a:gd name="T34" fmla="*/ 0 w 809"/>
                <a:gd name="T35" fmla="*/ 0 h 5"/>
                <a:gd name="T36" fmla="*/ 75 w 809"/>
                <a:gd name="T37" fmla="*/ 0 h 5"/>
                <a:gd name="T38" fmla="*/ 73 w 809"/>
                <a:gd name="T39" fmla="*/ 0 h 5"/>
                <a:gd name="T40" fmla="*/ 73 w 809"/>
                <a:gd name="T41" fmla="*/ 0 h 5"/>
                <a:gd name="T42" fmla="*/ 70 w 809"/>
                <a:gd name="T43" fmla="*/ 3 h 5"/>
                <a:gd name="T44" fmla="*/ 70 w 809"/>
                <a:gd name="T45" fmla="*/ 3 h 5"/>
                <a:gd name="T46" fmla="*/ 70 w 809"/>
                <a:gd name="T47" fmla="*/ 3 h 5"/>
                <a:gd name="T48" fmla="*/ 68 w 809"/>
                <a:gd name="T49" fmla="*/ 3 h 5"/>
                <a:gd name="T50" fmla="*/ 68 w 809"/>
                <a:gd name="T51" fmla="*/ 5 h 5"/>
                <a:gd name="T52" fmla="*/ 68 w 80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9" h="5">
                  <a:moveTo>
                    <a:pt x="804" y="5"/>
                  </a:moveTo>
                  <a:lnTo>
                    <a:pt x="729" y="5"/>
                  </a:lnTo>
                  <a:lnTo>
                    <a:pt x="734" y="0"/>
                  </a:lnTo>
                  <a:lnTo>
                    <a:pt x="809" y="0"/>
                  </a:lnTo>
                  <a:lnTo>
                    <a:pt x="80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649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89" y="3454"/>
              <a:ext cx="811" cy="5"/>
            </a:xfrm>
            <a:custGeom>
              <a:avLst/>
              <a:gdLst>
                <a:gd name="T0" fmla="*/ 804 w 812"/>
                <a:gd name="T1" fmla="*/ 5 h 5"/>
                <a:gd name="T2" fmla="*/ 729 w 812"/>
                <a:gd name="T3" fmla="*/ 5 h 5"/>
                <a:gd name="T4" fmla="*/ 731 w 812"/>
                <a:gd name="T5" fmla="*/ 0 h 5"/>
                <a:gd name="T6" fmla="*/ 809 w 812"/>
                <a:gd name="T7" fmla="*/ 0 h 5"/>
                <a:gd name="T8" fmla="*/ 804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0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1 w 812"/>
                <a:gd name="T37" fmla="*/ 0 h 5"/>
                <a:gd name="T38" fmla="*/ 78 w 812"/>
                <a:gd name="T39" fmla="*/ 0 h 5"/>
                <a:gd name="T40" fmla="*/ 78 w 812"/>
                <a:gd name="T41" fmla="*/ 0 h 5"/>
                <a:gd name="T42" fmla="*/ 75 w 812"/>
                <a:gd name="T43" fmla="*/ 2 h 5"/>
                <a:gd name="T44" fmla="*/ 75 w 812"/>
                <a:gd name="T45" fmla="*/ 2 h 5"/>
                <a:gd name="T46" fmla="*/ 73 w 812"/>
                <a:gd name="T47" fmla="*/ 2 h 5"/>
                <a:gd name="T48" fmla="*/ 73 w 812"/>
                <a:gd name="T49" fmla="*/ 2 h 5"/>
                <a:gd name="T50" fmla="*/ 70 w 812"/>
                <a:gd name="T51" fmla="*/ 5 h 5"/>
                <a:gd name="T52" fmla="*/ 70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7" y="5"/>
                  </a:moveTo>
                  <a:lnTo>
                    <a:pt x="732" y="5"/>
                  </a:lnTo>
                  <a:lnTo>
                    <a:pt x="734" y="0"/>
                  </a:lnTo>
                  <a:lnTo>
                    <a:pt x="812" y="0"/>
                  </a:lnTo>
                  <a:lnTo>
                    <a:pt x="80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679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89" y="3452"/>
              <a:ext cx="811" cy="5"/>
            </a:xfrm>
            <a:custGeom>
              <a:avLst/>
              <a:gdLst>
                <a:gd name="T0" fmla="*/ 806 w 812"/>
                <a:gd name="T1" fmla="*/ 5 h 5"/>
                <a:gd name="T2" fmla="*/ 731 w 812"/>
                <a:gd name="T3" fmla="*/ 5 h 5"/>
                <a:gd name="T4" fmla="*/ 734 w 812"/>
                <a:gd name="T5" fmla="*/ 0 h 5"/>
                <a:gd name="T6" fmla="*/ 809 w 812"/>
                <a:gd name="T7" fmla="*/ 0 h 5"/>
                <a:gd name="T8" fmla="*/ 806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5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8 w 812"/>
                <a:gd name="T37" fmla="*/ 0 h 5"/>
                <a:gd name="T38" fmla="*/ 86 w 812"/>
                <a:gd name="T39" fmla="*/ 0 h 5"/>
                <a:gd name="T40" fmla="*/ 86 w 812"/>
                <a:gd name="T41" fmla="*/ 0 h 5"/>
                <a:gd name="T42" fmla="*/ 83 w 812"/>
                <a:gd name="T43" fmla="*/ 3 h 5"/>
                <a:gd name="T44" fmla="*/ 81 w 812"/>
                <a:gd name="T45" fmla="*/ 3 h 5"/>
                <a:gd name="T46" fmla="*/ 78 w 812"/>
                <a:gd name="T47" fmla="*/ 3 h 5"/>
                <a:gd name="T48" fmla="*/ 78 w 812"/>
                <a:gd name="T49" fmla="*/ 3 h 5"/>
                <a:gd name="T50" fmla="*/ 75 w 812"/>
                <a:gd name="T51" fmla="*/ 5 h 5"/>
                <a:gd name="T52" fmla="*/ 75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9" y="5"/>
                  </a:moveTo>
                  <a:lnTo>
                    <a:pt x="734" y="5"/>
                  </a:lnTo>
                  <a:lnTo>
                    <a:pt x="737" y="0"/>
                  </a:lnTo>
                  <a:lnTo>
                    <a:pt x="812" y="0"/>
                  </a:lnTo>
                  <a:lnTo>
                    <a:pt x="80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3" y="3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5" y="5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89" y="3447"/>
              <a:ext cx="816" cy="7"/>
            </a:xfrm>
            <a:custGeom>
              <a:avLst/>
              <a:gdLst>
                <a:gd name="T0" fmla="*/ 815 w 815"/>
                <a:gd name="T1" fmla="*/ 9 h 6"/>
                <a:gd name="T2" fmla="*/ 737 w 815"/>
                <a:gd name="T3" fmla="*/ 9 h 6"/>
                <a:gd name="T4" fmla="*/ 742 w 815"/>
                <a:gd name="T5" fmla="*/ 0 h 6"/>
                <a:gd name="T6" fmla="*/ 818 w 815"/>
                <a:gd name="T7" fmla="*/ 0 h 6"/>
                <a:gd name="T8" fmla="*/ 815 w 815"/>
                <a:gd name="T9" fmla="*/ 9 h 6"/>
                <a:gd name="T10" fmla="*/ 672 w 815"/>
                <a:gd name="T11" fmla="*/ 9 h 6"/>
                <a:gd name="T12" fmla="*/ 563 w 815"/>
                <a:gd name="T13" fmla="*/ 9 h 6"/>
                <a:gd name="T14" fmla="*/ 563 w 815"/>
                <a:gd name="T15" fmla="*/ 0 h 6"/>
                <a:gd name="T16" fmla="*/ 672 w 815"/>
                <a:gd name="T17" fmla="*/ 0 h 6"/>
                <a:gd name="T18" fmla="*/ 672 w 815"/>
                <a:gd name="T19" fmla="*/ 9 h 6"/>
                <a:gd name="T20" fmla="*/ 288 w 815"/>
                <a:gd name="T21" fmla="*/ 9 h 6"/>
                <a:gd name="T22" fmla="*/ 179 w 815"/>
                <a:gd name="T23" fmla="*/ 9 h 6"/>
                <a:gd name="T24" fmla="*/ 179 w 815"/>
                <a:gd name="T25" fmla="*/ 0 h 6"/>
                <a:gd name="T26" fmla="*/ 288 w 815"/>
                <a:gd name="T27" fmla="*/ 0 h 6"/>
                <a:gd name="T28" fmla="*/ 288 w 815"/>
                <a:gd name="T29" fmla="*/ 9 h 6"/>
                <a:gd name="T30" fmla="*/ 81 w 815"/>
                <a:gd name="T31" fmla="*/ 9 h 6"/>
                <a:gd name="T32" fmla="*/ 0 w 815"/>
                <a:gd name="T33" fmla="*/ 9 h 6"/>
                <a:gd name="T34" fmla="*/ 0 w 815"/>
                <a:gd name="T35" fmla="*/ 0 h 6"/>
                <a:gd name="T36" fmla="*/ 101 w 815"/>
                <a:gd name="T37" fmla="*/ 0 h 6"/>
                <a:gd name="T38" fmla="*/ 99 w 815"/>
                <a:gd name="T39" fmla="*/ 0 h 6"/>
                <a:gd name="T40" fmla="*/ 96 w 815"/>
                <a:gd name="T41" fmla="*/ 0 h 6"/>
                <a:gd name="T42" fmla="*/ 94 w 815"/>
                <a:gd name="T43" fmla="*/ 6 h 6"/>
                <a:gd name="T44" fmla="*/ 91 w 815"/>
                <a:gd name="T45" fmla="*/ 6 h 6"/>
                <a:gd name="T46" fmla="*/ 88 w 815"/>
                <a:gd name="T47" fmla="*/ 6 h 6"/>
                <a:gd name="T48" fmla="*/ 86 w 815"/>
                <a:gd name="T49" fmla="*/ 6 h 6"/>
                <a:gd name="T50" fmla="*/ 83 w 815"/>
                <a:gd name="T51" fmla="*/ 9 h 6"/>
                <a:gd name="T52" fmla="*/ 81 w 815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5" h="6">
                  <a:moveTo>
                    <a:pt x="812" y="6"/>
                  </a:moveTo>
                  <a:lnTo>
                    <a:pt x="734" y="6"/>
                  </a:lnTo>
                  <a:lnTo>
                    <a:pt x="739" y="0"/>
                  </a:lnTo>
                  <a:lnTo>
                    <a:pt x="815" y="0"/>
                  </a:lnTo>
                  <a:lnTo>
                    <a:pt x="81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8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6" y="3"/>
                  </a:lnTo>
                  <a:lnTo>
                    <a:pt x="83" y="6"/>
                  </a:lnTo>
                  <a:lnTo>
                    <a:pt x="81" y="6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89" y="3447"/>
              <a:ext cx="816" cy="5"/>
            </a:xfrm>
            <a:custGeom>
              <a:avLst/>
              <a:gdLst>
                <a:gd name="T0" fmla="*/ 809 w 817"/>
                <a:gd name="T1" fmla="*/ 5 h 5"/>
                <a:gd name="T2" fmla="*/ 734 w 817"/>
                <a:gd name="T3" fmla="*/ 5 h 5"/>
                <a:gd name="T4" fmla="*/ 739 w 817"/>
                <a:gd name="T5" fmla="*/ 0 h 5"/>
                <a:gd name="T6" fmla="*/ 814 w 817"/>
                <a:gd name="T7" fmla="*/ 0 h 5"/>
                <a:gd name="T8" fmla="*/ 809 w 817"/>
                <a:gd name="T9" fmla="*/ 5 h 5"/>
                <a:gd name="T10" fmla="*/ 666 w 817"/>
                <a:gd name="T11" fmla="*/ 5 h 5"/>
                <a:gd name="T12" fmla="*/ 557 w 817"/>
                <a:gd name="T13" fmla="*/ 5 h 5"/>
                <a:gd name="T14" fmla="*/ 557 w 817"/>
                <a:gd name="T15" fmla="*/ 0 h 5"/>
                <a:gd name="T16" fmla="*/ 666 w 817"/>
                <a:gd name="T17" fmla="*/ 0 h 5"/>
                <a:gd name="T18" fmla="*/ 666 w 817"/>
                <a:gd name="T19" fmla="*/ 5 h 5"/>
                <a:gd name="T20" fmla="*/ 288 w 817"/>
                <a:gd name="T21" fmla="*/ 5 h 5"/>
                <a:gd name="T22" fmla="*/ 179 w 817"/>
                <a:gd name="T23" fmla="*/ 5 h 5"/>
                <a:gd name="T24" fmla="*/ 179 w 817"/>
                <a:gd name="T25" fmla="*/ 0 h 5"/>
                <a:gd name="T26" fmla="*/ 314 w 817"/>
                <a:gd name="T27" fmla="*/ 0 h 5"/>
                <a:gd name="T28" fmla="*/ 314 w 817"/>
                <a:gd name="T29" fmla="*/ 0 h 5"/>
                <a:gd name="T30" fmla="*/ 288 w 817"/>
                <a:gd name="T31" fmla="*/ 0 h 5"/>
                <a:gd name="T32" fmla="*/ 288 w 817"/>
                <a:gd name="T33" fmla="*/ 5 h 5"/>
                <a:gd name="T34" fmla="*/ 88 w 817"/>
                <a:gd name="T35" fmla="*/ 5 h 5"/>
                <a:gd name="T36" fmla="*/ 0 w 817"/>
                <a:gd name="T37" fmla="*/ 5 h 5"/>
                <a:gd name="T38" fmla="*/ 0 w 817"/>
                <a:gd name="T39" fmla="*/ 0 h 5"/>
                <a:gd name="T40" fmla="*/ 161 w 817"/>
                <a:gd name="T41" fmla="*/ 0 h 5"/>
                <a:gd name="T42" fmla="*/ 161 w 817"/>
                <a:gd name="T43" fmla="*/ 0 h 5"/>
                <a:gd name="T44" fmla="*/ 148 w 817"/>
                <a:gd name="T45" fmla="*/ 0 h 5"/>
                <a:gd name="T46" fmla="*/ 138 w 817"/>
                <a:gd name="T47" fmla="*/ 0 h 5"/>
                <a:gd name="T48" fmla="*/ 127 w 817"/>
                <a:gd name="T49" fmla="*/ 0 h 5"/>
                <a:gd name="T50" fmla="*/ 117 w 817"/>
                <a:gd name="T51" fmla="*/ 0 h 5"/>
                <a:gd name="T52" fmla="*/ 109 w 817"/>
                <a:gd name="T53" fmla="*/ 2 h 5"/>
                <a:gd name="T54" fmla="*/ 101 w 817"/>
                <a:gd name="T55" fmla="*/ 2 h 5"/>
                <a:gd name="T56" fmla="*/ 94 w 817"/>
                <a:gd name="T57" fmla="*/ 2 h 5"/>
                <a:gd name="T58" fmla="*/ 88 w 817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17" h="5">
                  <a:moveTo>
                    <a:pt x="812" y="5"/>
                  </a:moveTo>
                  <a:lnTo>
                    <a:pt x="737" y="5"/>
                  </a:lnTo>
                  <a:lnTo>
                    <a:pt x="742" y="0"/>
                  </a:lnTo>
                  <a:lnTo>
                    <a:pt x="817" y="0"/>
                  </a:lnTo>
                  <a:lnTo>
                    <a:pt x="81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8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17" y="0"/>
                  </a:lnTo>
                  <a:lnTo>
                    <a:pt x="109" y="2"/>
                  </a:lnTo>
                  <a:lnTo>
                    <a:pt x="101" y="2"/>
                  </a:lnTo>
                  <a:lnTo>
                    <a:pt x="94" y="2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89" y="3442"/>
              <a:ext cx="820" cy="5"/>
            </a:xfrm>
            <a:custGeom>
              <a:avLst/>
              <a:gdLst>
                <a:gd name="T0" fmla="*/ 815 w 820"/>
                <a:gd name="T1" fmla="*/ 5 h 5"/>
                <a:gd name="T2" fmla="*/ 739 w 820"/>
                <a:gd name="T3" fmla="*/ 5 h 5"/>
                <a:gd name="T4" fmla="*/ 745 w 820"/>
                <a:gd name="T5" fmla="*/ 0 h 5"/>
                <a:gd name="T6" fmla="*/ 820 w 820"/>
                <a:gd name="T7" fmla="*/ 0 h 5"/>
                <a:gd name="T8" fmla="*/ 815 w 820"/>
                <a:gd name="T9" fmla="*/ 5 h 5"/>
                <a:gd name="T10" fmla="*/ 669 w 820"/>
                <a:gd name="T11" fmla="*/ 5 h 5"/>
                <a:gd name="T12" fmla="*/ 560 w 820"/>
                <a:gd name="T13" fmla="*/ 5 h 5"/>
                <a:gd name="T14" fmla="*/ 560 w 820"/>
                <a:gd name="T15" fmla="*/ 0 h 5"/>
                <a:gd name="T16" fmla="*/ 669 w 820"/>
                <a:gd name="T17" fmla="*/ 0 h 5"/>
                <a:gd name="T18" fmla="*/ 669 w 820"/>
                <a:gd name="T19" fmla="*/ 5 h 5"/>
                <a:gd name="T20" fmla="*/ 288 w 820"/>
                <a:gd name="T21" fmla="*/ 5 h 5"/>
                <a:gd name="T22" fmla="*/ 179 w 820"/>
                <a:gd name="T23" fmla="*/ 5 h 5"/>
                <a:gd name="T24" fmla="*/ 179 w 820"/>
                <a:gd name="T25" fmla="*/ 0 h 5"/>
                <a:gd name="T26" fmla="*/ 314 w 820"/>
                <a:gd name="T27" fmla="*/ 0 h 5"/>
                <a:gd name="T28" fmla="*/ 314 w 820"/>
                <a:gd name="T29" fmla="*/ 3 h 5"/>
                <a:gd name="T30" fmla="*/ 288 w 820"/>
                <a:gd name="T31" fmla="*/ 3 h 5"/>
                <a:gd name="T32" fmla="*/ 288 w 820"/>
                <a:gd name="T33" fmla="*/ 5 h 5"/>
                <a:gd name="T34" fmla="*/ 101 w 820"/>
                <a:gd name="T35" fmla="*/ 5 h 5"/>
                <a:gd name="T36" fmla="*/ 0 w 820"/>
                <a:gd name="T37" fmla="*/ 5 h 5"/>
                <a:gd name="T38" fmla="*/ 0 w 820"/>
                <a:gd name="T39" fmla="*/ 0 h 5"/>
                <a:gd name="T40" fmla="*/ 161 w 820"/>
                <a:gd name="T41" fmla="*/ 0 h 5"/>
                <a:gd name="T42" fmla="*/ 161 w 820"/>
                <a:gd name="T43" fmla="*/ 3 h 5"/>
                <a:gd name="T44" fmla="*/ 153 w 820"/>
                <a:gd name="T45" fmla="*/ 3 h 5"/>
                <a:gd name="T46" fmla="*/ 143 w 820"/>
                <a:gd name="T47" fmla="*/ 3 h 5"/>
                <a:gd name="T48" fmla="*/ 135 w 820"/>
                <a:gd name="T49" fmla="*/ 3 h 5"/>
                <a:gd name="T50" fmla="*/ 127 w 820"/>
                <a:gd name="T51" fmla="*/ 3 h 5"/>
                <a:gd name="T52" fmla="*/ 119 w 820"/>
                <a:gd name="T53" fmla="*/ 3 h 5"/>
                <a:gd name="T54" fmla="*/ 114 w 820"/>
                <a:gd name="T55" fmla="*/ 5 h 5"/>
                <a:gd name="T56" fmla="*/ 107 w 820"/>
                <a:gd name="T57" fmla="*/ 5 h 5"/>
                <a:gd name="T58" fmla="*/ 101 w 820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0" h="5">
                  <a:moveTo>
                    <a:pt x="815" y="5"/>
                  </a:moveTo>
                  <a:lnTo>
                    <a:pt x="739" y="5"/>
                  </a:lnTo>
                  <a:lnTo>
                    <a:pt x="745" y="0"/>
                  </a:lnTo>
                  <a:lnTo>
                    <a:pt x="820" y="0"/>
                  </a:lnTo>
                  <a:lnTo>
                    <a:pt x="81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3"/>
                  </a:lnTo>
                  <a:lnTo>
                    <a:pt x="288" y="3"/>
                  </a:lnTo>
                  <a:lnTo>
                    <a:pt x="288" y="5"/>
                  </a:lnTo>
                  <a:close/>
                  <a:moveTo>
                    <a:pt x="10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3"/>
                  </a:lnTo>
                  <a:lnTo>
                    <a:pt x="153" y="3"/>
                  </a:lnTo>
                  <a:lnTo>
                    <a:pt x="143" y="3"/>
                  </a:lnTo>
                  <a:lnTo>
                    <a:pt x="135" y="3"/>
                  </a:lnTo>
                  <a:lnTo>
                    <a:pt x="127" y="3"/>
                  </a:lnTo>
                  <a:lnTo>
                    <a:pt x="119" y="3"/>
                  </a:lnTo>
                  <a:lnTo>
                    <a:pt x="114" y="5"/>
                  </a:lnTo>
                  <a:lnTo>
                    <a:pt x="107" y="5"/>
                  </a:lnTo>
                  <a:lnTo>
                    <a:pt x="101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89" y="3440"/>
              <a:ext cx="822" cy="7"/>
            </a:xfrm>
            <a:custGeom>
              <a:avLst/>
              <a:gdLst>
                <a:gd name="T0" fmla="*/ 817 w 822"/>
                <a:gd name="T1" fmla="*/ 14 h 5"/>
                <a:gd name="T2" fmla="*/ 742 w 822"/>
                <a:gd name="T3" fmla="*/ 14 h 5"/>
                <a:gd name="T4" fmla="*/ 747 w 822"/>
                <a:gd name="T5" fmla="*/ 0 h 5"/>
                <a:gd name="T6" fmla="*/ 822 w 822"/>
                <a:gd name="T7" fmla="*/ 0 h 5"/>
                <a:gd name="T8" fmla="*/ 817 w 822"/>
                <a:gd name="T9" fmla="*/ 14 h 5"/>
                <a:gd name="T10" fmla="*/ 669 w 822"/>
                <a:gd name="T11" fmla="*/ 14 h 5"/>
                <a:gd name="T12" fmla="*/ 560 w 822"/>
                <a:gd name="T13" fmla="*/ 14 h 5"/>
                <a:gd name="T14" fmla="*/ 560 w 822"/>
                <a:gd name="T15" fmla="*/ 0 h 5"/>
                <a:gd name="T16" fmla="*/ 669 w 822"/>
                <a:gd name="T17" fmla="*/ 0 h 5"/>
                <a:gd name="T18" fmla="*/ 669 w 822"/>
                <a:gd name="T19" fmla="*/ 14 h 5"/>
                <a:gd name="T20" fmla="*/ 314 w 822"/>
                <a:gd name="T21" fmla="*/ 14 h 5"/>
                <a:gd name="T22" fmla="*/ 179 w 822"/>
                <a:gd name="T23" fmla="*/ 14 h 5"/>
                <a:gd name="T24" fmla="*/ 179 w 822"/>
                <a:gd name="T25" fmla="*/ 0 h 5"/>
                <a:gd name="T26" fmla="*/ 314 w 822"/>
                <a:gd name="T27" fmla="*/ 0 h 5"/>
                <a:gd name="T28" fmla="*/ 314 w 822"/>
                <a:gd name="T29" fmla="*/ 14 h 5"/>
                <a:gd name="T30" fmla="*/ 161 w 822"/>
                <a:gd name="T31" fmla="*/ 14 h 5"/>
                <a:gd name="T32" fmla="*/ 0 w 822"/>
                <a:gd name="T33" fmla="*/ 14 h 5"/>
                <a:gd name="T34" fmla="*/ 0 w 822"/>
                <a:gd name="T35" fmla="*/ 0 h 5"/>
                <a:gd name="T36" fmla="*/ 161 w 822"/>
                <a:gd name="T37" fmla="*/ 0 h 5"/>
                <a:gd name="T38" fmla="*/ 161 w 822"/>
                <a:gd name="T39" fmla="*/ 14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2" h="5">
                  <a:moveTo>
                    <a:pt x="817" y="5"/>
                  </a:moveTo>
                  <a:lnTo>
                    <a:pt x="742" y="5"/>
                  </a:lnTo>
                  <a:lnTo>
                    <a:pt x="747" y="0"/>
                  </a:lnTo>
                  <a:lnTo>
                    <a:pt x="822" y="0"/>
                  </a:lnTo>
                  <a:lnTo>
                    <a:pt x="81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89" y="3438"/>
              <a:ext cx="825" cy="5"/>
            </a:xfrm>
            <a:custGeom>
              <a:avLst/>
              <a:gdLst>
                <a:gd name="T0" fmla="*/ 820 w 825"/>
                <a:gd name="T1" fmla="*/ 5 h 5"/>
                <a:gd name="T2" fmla="*/ 745 w 825"/>
                <a:gd name="T3" fmla="*/ 5 h 5"/>
                <a:gd name="T4" fmla="*/ 750 w 825"/>
                <a:gd name="T5" fmla="*/ 0 h 5"/>
                <a:gd name="T6" fmla="*/ 825 w 825"/>
                <a:gd name="T7" fmla="*/ 0 h 5"/>
                <a:gd name="T8" fmla="*/ 820 w 825"/>
                <a:gd name="T9" fmla="*/ 5 h 5"/>
                <a:gd name="T10" fmla="*/ 669 w 825"/>
                <a:gd name="T11" fmla="*/ 5 h 5"/>
                <a:gd name="T12" fmla="*/ 560 w 825"/>
                <a:gd name="T13" fmla="*/ 5 h 5"/>
                <a:gd name="T14" fmla="*/ 560 w 825"/>
                <a:gd name="T15" fmla="*/ 0 h 5"/>
                <a:gd name="T16" fmla="*/ 669 w 825"/>
                <a:gd name="T17" fmla="*/ 0 h 5"/>
                <a:gd name="T18" fmla="*/ 669 w 825"/>
                <a:gd name="T19" fmla="*/ 5 h 5"/>
                <a:gd name="T20" fmla="*/ 314 w 825"/>
                <a:gd name="T21" fmla="*/ 5 h 5"/>
                <a:gd name="T22" fmla="*/ 179 w 825"/>
                <a:gd name="T23" fmla="*/ 5 h 5"/>
                <a:gd name="T24" fmla="*/ 179 w 825"/>
                <a:gd name="T25" fmla="*/ 0 h 5"/>
                <a:gd name="T26" fmla="*/ 314 w 825"/>
                <a:gd name="T27" fmla="*/ 0 h 5"/>
                <a:gd name="T28" fmla="*/ 314 w 825"/>
                <a:gd name="T29" fmla="*/ 5 h 5"/>
                <a:gd name="T30" fmla="*/ 161 w 825"/>
                <a:gd name="T31" fmla="*/ 5 h 5"/>
                <a:gd name="T32" fmla="*/ 0 w 825"/>
                <a:gd name="T33" fmla="*/ 5 h 5"/>
                <a:gd name="T34" fmla="*/ 0 w 825"/>
                <a:gd name="T35" fmla="*/ 0 h 5"/>
                <a:gd name="T36" fmla="*/ 161 w 825"/>
                <a:gd name="T37" fmla="*/ 0 h 5"/>
                <a:gd name="T38" fmla="*/ 161 w 825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5" h="5">
                  <a:moveTo>
                    <a:pt x="820" y="5"/>
                  </a:moveTo>
                  <a:lnTo>
                    <a:pt x="745" y="5"/>
                  </a:lnTo>
                  <a:lnTo>
                    <a:pt x="750" y="0"/>
                  </a:lnTo>
                  <a:lnTo>
                    <a:pt x="825" y="0"/>
                  </a:lnTo>
                  <a:lnTo>
                    <a:pt x="820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89" y="3435"/>
              <a:ext cx="848" cy="5"/>
            </a:xfrm>
            <a:custGeom>
              <a:avLst/>
              <a:gdLst>
                <a:gd name="T0" fmla="*/ 822 w 848"/>
                <a:gd name="T1" fmla="*/ 3 h 6"/>
                <a:gd name="T2" fmla="*/ 747 w 848"/>
                <a:gd name="T3" fmla="*/ 3 h 6"/>
                <a:gd name="T4" fmla="*/ 750 w 848"/>
                <a:gd name="T5" fmla="*/ 3 h 6"/>
                <a:gd name="T6" fmla="*/ 724 w 848"/>
                <a:gd name="T7" fmla="*/ 3 h 6"/>
                <a:gd name="T8" fmla="*/ 724 w 848"/>
                <a:gd name="T9" fmla="*/ 0 h 6"/>
                <a:gd name="T10" fmla="*/ 848 w 848"/>
                <a:gd name="T11" fmla="*/ 0 h 6"/>
                <a:gd name="T12" fmla="*/ 848 w 848"/>
                <a:gd name="T13" fmla="*/ 3 h 6"/>
                <a:gd name="T14" fmla="*/ 825 w 848"/>
                <a:gd name="T15" fmla="*/ 3 h 6"/>
                <a:gd name="T16" fmla="*/ 822 w 848"/>
                <a:gd name="T17" fmla="*/ 3 h 6"/>
                <a:gd name="T18" fmla="*/ 669 w 848"/>
                <a:gd name="T19" fmla="*/ 3 h 6"/>
                <a:gd name="T20" fmla="*/ 560 w 848"/>
                <a:gd name="T21" fmla="*/ 3 h 6"/>
                <a:gd name="T22" fmla="*/ 560 w 848"/>
                <a:gd name="T23" fmla="*/ 3 h 6"/>
                <a:gd name="T24" fmla="*/ 540 w 848"/>
                <a:gd name="T25" fmla="*/ 3 h 6"/>
                <a:gd name="T26" fmla="*/ 540 w 848"/>
                <a:gd name="T27" fmla="*/ 0 h 6"/>
                <a:gd name="T28" fmla="*/ 669 w 848"/>
                <a:gd name="T29" fmla="*/ 0 h 6"/>
                <a:gd name="T30" fmla="*/ 669 w 848"/>
                <a:gd name="T31" fmla="*/ 3 h 6"/>
                <a:gd name="T32" fmla="*/ 669 w 848"/>
                <a:gd name="T33" fmla="*/ 3 h 6"/>
                <a:gd name="T34" fmla="*/ 314 w 848"/>
                <a:gd name="T35" fmla="*/ 3 h 6"/>
                <a:gd name="T36" fmla="*/ 179 w 848"/>
                <a:gd name="T37" fmla="*/ 3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3 h 6"/>
                <a:gd name="T44" fmla="*/ 161 w 848"/>
                <a:gd name="T45" fmla="*/ 3 h 6"/>
                <a:gd name="T46" fmla="*/ 0 w 848"/>
                <a:gd name="T47" fmla="*/ 3 h 6"/>
                <a:gd name="T48" fmla="*/ 0 w 848"/>
                <a:gd name="T49" fmla="*/ 0 h 6"/>
                <a:gd name="T50" fmla="*/ 161 w 848"/>
                <a:gd name="T51" fmla="*/ 0 h 6"/>
                <a:gd name="T52" fmla="*/ 161 w 848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22" y="6"/>
                  </a:moveTo>
                  <a:lnTo>
                    <a:pt x="747" y="6"/>
                  </a:lnTo>
                  <a:lnTo>
                    <a:pt x="750" y="3"/>
                  </a:lnTo>
                  <a:lnTo>
                    <a:pt x="724" y="3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3"/>
                  </a:lnTo>
                  <a:lnTo>
                    <a:pt x="825" y="3"/>
                  </a:lnTo>
                  <a:lnTo>
                    <a:pt x="82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3"/>
                  </a:lnTo>
                  <a:lnTo>
                    <a:pt x="540" y="3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6"/>
                  </a:lnTo>
                  <a:close/>
                </a:path>
              </a:pathLst>
            </a:custGeom>
            <a:solidFill>
              <a:srgbClr val="68A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89" y="3433"/>
              <a:ext cx="848" cy="5"/>
            </a:xfrm>
            <a:custGeom>
              <a:avLst/>
              <a:gdLst>
                <a:gd name="T0" fmla="*/ 825 w 848"/>
                <a:gd name="T1" fmla="*/ 5 h 5"/>
                <a:gd name="T2" fmla="*/ 750 w 848"/>
                <a:gd name="T3" fmla="*/ 5 h 5"/>
                <a:gd name="T4" fmla="*/ 750 w 848"/>
                <a:gd name="T5" fmla="*/ 5 h 5"/>
                <a:gd name="T6" fmla="*/ 724 w 848"/>
                <a:gd name="T7" fmla="*/ 5 h 5"/>
                <a:gd name="T8" fmla="*/ 724 w 848"/>
                <a:gd name="T9" fmla="*/ 0 h 5"/>
                <a:gd name="T10" fmla="*/ 848 w 848"/>
                <a:gd name="T11" fmla="*/ 0 h 5"/>
                <a:gd name="T12" fmla="*/ 848 w 848"/>
                <a:gd name="T13" fmla="*/ 5 h 5"/>
                <a:gd name="T14" fmla="*/ 825 w 848"/>
                <a:gd name="T15" fmla="*/ 5 h 5"/>
                <a:gd name="T16" fmla="*/ 825 w 848"/>
                <a:gd name="T17" fmla="*/ 5 h 5"/>
                <a:gd name="T18" fmla="*/ 669 w 848"/>
                <a:gd name="T19" fmla="*/ 5 h 5"/>
                <a:gd name="T20" fmla="*/ 560 w 848"/>
                <a:gd name="T21" fmla="*/ 5 h 5"/>
                <a:gd name="T22" fmla="*/ 560 w 848"/>
                <a:gd name="T23" fmla="*/ 5 h 5"/>
                <a:gd name="T24" fmla="*/ 540 w 848"/>
                <a:gd name="T25" fmla="*/ 5 h 5"/>
                <a:gd name="T26" fmla="*/ 540 w 848"/>
                <a:gd name="T27" fmla="*/ 0 h 5"/>
                <a:gd name="T28" fmla="*/ 669 w 848"/>
                <a:gd name="T29" fmla="*/ 0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1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1 w 848"/>
                <a:gd name="T51" fmla="*/ 0 h 5"/>
                <a:gd name="T52" fmla="*/ 161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25" y="5"/>
                  </a:moveTo>
                  <a:lnTo>
                    <a:pt x="750" y="5"/>
                  </a:ln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lnTo>
                    <a:pt x="82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9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89" y="343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2" name="Freeform 142"/>
            <p:cNvSpPr>
              <a:spLocks noEditPoints="1"/>
            </p:cNvSpPr>
            <p:nvPr/>
          </p:nvSpPr>
          <p:spPr bwMode="auto">
            <a:xfrm>
              <a:off x="89" y="3428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3" name="Freeform 143"/>
            <p:cNvSpPr>
              <a:spLocks noEditPoints="1"/>
            </p:cNvSpPr>
            <p:nvPr/>
          </p:nvSpPr>
          <p:spPr bwMode="auto">
            <a:xfrm>
              <a:off x="89" y="342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AA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4" name="Freeform 144"/>
            <p:cNvSpPr>
              <a:spLocks noEditPoints="1"/>
            </p:cNvSpPr>
            <p:nvPr/>
          </p:nvSpPr>
          <p:spPr bwMode="auto">
            <a:xfrm>
              <a:off x="89" y="3421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9 h 6"/>
                <a:gd name="T20" fmla="*/ 314 w 848"/>
                <a:gd name="T21" fmla="*/ 9 h 6"/>
                <a:gd name="T22" fmla="*/ 179 w 848"/>
                <a:gd name="T23" fmla="*/ 9 h 6"/>
                <a:gd name="T24" fmla="*/ 179 w 848"/>
                <a:gd name="T25" fmla="*/ 0 h 6"/>
                <a:gd name="T26" fmla="*/ 314 w 848"/>
                <a:gd name="T27" fmla="*/ 0 h 6"/>
                <a:gd name="T28" fmla="*/ 314 w 848"/>
                <a:gd name="T29" fmla="*/ 9 h 6"/>
                <a:gd name="T30" fmla="*/ 164 w 848"/>
                <a:gd name="T31" fmla="*/ 9 h 6"/>
                <a:gd name="T32" fmla="*/ 0 w 848"/>
                <a:gd name="T33" fmla="*/ 9 h 6"/>
                <a:gd name="T34" fmla="*/ 0 w 848"/>
                <a:gd name="T35" fmla="*/ 0 h 6"/>
                <a:gd name="T36" fmla="*/ 164 w 848"/>
                <a:gd name="T37" fmla="*/ 0 h 6"/>
                <a:gd name="T38" fmla="*/ 164 w 848"/>
                <a:gd name="T39" fmla="*/ 9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DA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5" name="Freeform 145"/>
            <p:cNvSpPr>
              <a:spLocks noEditPoints="1"/>
            </p:cNvSpPr>
            <p:nvPr/>
          </p:nvSpPr>
          <p:spPr bwMode="auto">
            <a:xfrm>
              <a:off x="89" y="342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6" name="Freeform 146"/>
            <p:cNvSpPr>
              <a:spLocks noEditPoints="1"/>
            </p:cNvSpPr>
            <p:nvPr/>
          </p:nvSpPr>
          <p:spPr bwMode="auto">
            <a:xfrm>
              <a:off x="89" y="341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0 h 5"/>
                <a:gd name="T24" fmla="*/ 669 w 848"/>
                <a:gd name="T25" fmla="*/ 0 h 5"/>
                <a:gd name="T26" fmla="*/ 669 w 848"/>
                <a:gd name="T27" fmla="*/ 0 h 5"/>
                <a:gd name="T28" fmla="*/ 669 w 848"/>
                <a:gd name="T29" fmla="*/ 0 h 5"/>
                <a:gd name="T30" fmla="*/ 669 w 848"/>
                <a:gd name="T31" fmla="*/ 0 h 5"/>
                <a:gd name="T32" fmla="*/ 669 w 848"/>
                <a:gd name="T33" fmla="*/ 0 h 5"/>
                <a:gd name="T34" fmla="*/ 669 w 848"/>
                <a:gd name="T35" fmla="*/ 0 h 5"/>
                <a:gd name="T36" fmla="*/ 669 w 848"/>
                <a:gd name="T37" fmla="*/ 0 h 5"/>
                <a:gd name="T38" fmla="*/ 669 w 848"/>
                <a:gd name="T39" fmla="*/ 5 h 5"/>
                <a:gd name="T40" fmla="*/ 314 w 848"/>
                <a:gd name="T41" fmla="*/ 5 h 5"/>
                <a:gd name="T42" fmla="*/ 179 w 848"/>
                <a:gd name="T43" fmla="*/ 5 h 5"/>
                <a:gd name="T44" fmla="*/ 179 w 848"/>
                <a:gd name="T45" fmla="*/ 0 h 5"/>
                <a:gd name="T46" fmla="*/ 314 w 848"/>
                <a:gd name="T47" fmla="*/ 0 h 5"/>
                <a:gd name="T48" fmla="*/ 314 w 848"/>
                <a:gd name="T49" fmla="*/ 5 h 5"/>
                <a:gd name="T50" fmla="*/ 164 w 848"/>
                <a:gd name="T51" fmla="*/ 5 h 5"/>
                <a:gd name="T52" fmla="*/ 0 w 848"/>
                <a:gd name="T53" fmla="*/ 5 h 5"/>
                <a:gd name="T54" fmla="*/ 0 w 848"/>
                <a:gd name="T55" fmla="*/ 0 h 5"/>
                <a:gd name="T56" fmla="*/ 164 w 848"/>
                <a:gd name="T57" fmla="*/ 0 h 5"/>
                <a:gd name="T58" fmla="*/ 164 w 848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7" name="Freeform 147"/>
            <p:cNvSpPr>
              <a:spLocks noEditPoints="1"/>
            </p:cNvSpPr>
            <p:nvPr/>
          </p:nvSpPr>
          <p:spPr bwMode="auto">
            <a:xfrm>
              <a:off x="89" y="3414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0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6 h 6"/>
                <a:gd name="T32" fmla="*/ 669 w 848"/>
                <a:gd name="T33" fmla="*/ 6 h 6"/>
                <a:gd name="T34" fmla="*/ 669 w 848"/>
                <a:gd name="T35" fmla="*/ 6 h 6"/>
                <a:gd name="T36" fmla="*/ 669 w 848"/>
                <a:gd name="T37" fmla="*/ 6 h 6"/>
                <a:gd name="T38" fmla="*/ 669 w 848"/>
                <a:gd name="T39" fmla="*/ 9 h 6"/>
                <a:gd name="T40" fmla="*/ 314 w 848"/>
                <a:gd name="T41" fmla="*/ 9 h 6"/>
                <a:gd name="T42" fmla="*/ 179 w 848"/>
                <a:gd name="T43" fmla="*/ 9 h 6"/>
                <a:gd name="T44" fmla="*/ 179 w 848"/>
                <a:gd name="T45" fmla="*/ 0 h 6"/>
                <a:gd name="T46" fmla="*/ 314 w 848"/>
                <a:gd name="T47" fmla="*/ 0 h 6"/>
                <a:gd name="T48" fmla="*/ 314 w 848"/>
                <a:gd name="T49" fmla="*/ 9 h 6"/>
                <a:gd name="T50" fmla="*/ 164 w 848"/>
                <a:gd name="T51" fmla="*/ 9 h 6"/>
                <a:gd name="T52" fmla="*/ 0 w 848"/>
                <a:gd name="T53" fmla="*/ 9 h 6"/>
                <a:gd name="T54" fmla="*/ 0 w 848"/>
                <a:gd name="T55" fmla="*/ 0 h 6"/>
                <a:gd name="T56" fmla="*/ 164 w 848"/>
                <a:gd name="T57" fmla="*/ 0 h 6"/>
                <a:gd name="T58" fmla="*/ 164 w 848"/>
                <a:gd name="T59" fmla="*/ 9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8" name="Freeform 148"/>
            <p:cNvSpPr>
              <a:spLocks noEditPoints="1"/>
            </p:cNvSpPr>
            <p:nvPr/>
          </p:nvSpPr>
          <p:spPr bwMode="auto">
            <a:xfrm>
              <a:off x="89" y="3412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2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9" name="Freeform 149"/>
            <p:cNvSpPr>
              <a:spLocks noEditPoints="1"/>
            </p:cNvSpPr>
            <p:nvPr/>
          </p:nvSpPr>
          <p:spPr bwMode="auto">
            <a:xfrm>
              <a:off x="89" y="3409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0" name="Freeform 150"/>
            <p:cNvSpPr>
              <a:spLocks noEditPoints="1"/>
            </p:cNvSpPr>
            <p:nvPr/>
          </p:nvSpPr>
          <p:spPr bwMode="auto">
            <a:xfrm>
              <a:off x="89" y="3407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1" name="Freeform 151"/>
            <p:cNvSpPr>
              <a:spLocks noEditPoints="1"/>
            </p:cNvSpPr>
            <p:nvPr/>
          </p:nvSpPr>
          <p:spPr bwMode="auto">
            <a:xfrm>
              <a:off x="89" y="340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2" name="Freeform 152"/>
            <p:cNvSpPr>
              <a:spLocks noEditPoints="1"/>
            </p:cNvSpPr>
            <p:nvPr/>
          </p:nvSpPr>
          <p:spPr bwMode="auto">
            <a:xfrm>
              <a:off x="89" y="3400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6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9 h 6"/>
                <a:gd name="T32" fmla="*/ 669 w 848"/>
                <a:gd name="T33" fmla="*/ 9 h 6"/>
                <a:gd name="T34" fmla="*/ 314 w 848"/>
                <a:gd name="T35" fmla="*/ 9 h 6"/>
                <a:gd name="T36" fmla="*/ 179 w 848"/>
                <a:gd name="T37" fmla="*/ 9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9 h 6"/>
                <a:gd name="T44" fmla="*/ 164 w 848"/>
                <a:gd name="T45" fmla="*/ 9 h 6"/>
                <a:gd name="T46" fmla="*/ 0 w 848"/>
                <a:gd name="T47" fmla="*/ 9 h 6"/>
                <a:gd name="T48" fmla="*/ 0 w 848"/>
                <a:gd name="T49" fmla="*/ 0 h 6"/>
                <a:gd name="T50" fmla="*/ 164 w 848"/>
                <a:gd name="T51" fmla="*/ 0 h 6"/>
                <a:gd name="T52" fmla="*/ 164 w 848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3" name="Freeform 153"/>
            <p:cNvSpPr>
              <a:spLocks noEditPoints="1"/>
            </p:cNvSpPr>
            <p:nvPr/>
          </p:nvSpPr>
          <p:spPr bwMode="auto">
            <a:xfrm>
              <a:off x="89" y="3400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4" name="Freeform 154"/>
            <p:cNvSpPr>
              <a:spLocks noEditPoints="1"/>
            </p:cNvSpPr>
            <p:nvPr/>
          </p:nvSpPr>
          <p:spPr bwMode="auto">
            <a:xfrm>
              <a:off x="89" y="339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71B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86" y="3393"/>
              <a:ext cx="850" cy="7"/>
            </a:xfrm>
            <a:custGeom>
              <a:avLst/>
              <a:gdLst>
                <a:gd name="T0" fmla="*/ 850 w 850"/>
                <a:gd name="T1" fmla="*/ 14 h 5"/>
                <a:gd name="T2" fmla="*/ 726 w 850"/>
                <a:gd name="T3" fmla="*/ 14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14 h 5"/>
                <a:gd name="T10" fmla="*/ 671 w 850"/>
                <a:gd name="T11" fmla="*/ 14 h 5"/>
                <a:gd name="T12" fmla="*/ 542 w 850"/>
                <a:gd name="T13" fmla="*/ 14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6 h 5"/>
                <a:gd name="T20" fmla="*/ 671 w 850"/>
                <a:gd name="T21" fmla="*/ 6 h 5"/>
                <a:gd name="T22" fmla="*/ 671 w 850"/>
                <a:gd name="T23" fmla="*/ 6 h 5"/>
                <a:gd name="T24" fmla="*/ 671 w 850"/>
                <a:gd name="T25" fmla="*/ 6 h 5"/>
                <a:gd name="T26" fmla="*/ 671 w 850"/>
                <a:gd name="T27" fmla="*/ 6 h 5"/>
                <a:gd name="T28" fmla="*/ 671 w 850"/>
                <a:gd name="T29" fmla="*/ 14 h 5"/>
                <a:gd name="T30" fmla="*/ 671 w 850"/>
                <a:gd name="T31" fmla="*/ 14 h 5"/>
                <a:gd name="T32" fmla="*/ 671 w 850"/>
                <a:gd name="T33" fmla="*/ 14 h 5"/>
                <a:gd name="T34" fmla="*/ 671 w 850"/>
                <a:gd name="T35" fmla="*/ 14 h 5"/>
                <a:gd name="T36" fmla="*/ 316 w 850"/>
                <a:gd name="T37" fmla="*/ 14 h 5"/>
                <a:gd name="T38" fmla="*/ 181 w 850"/>
                <a:gd name="T39" fmla="*/ 14 h 5"/>
                <a:gd name="T40" fmla="*/ 181 w 850"/>
                <a:gd name="T41" fmla="*/ 0 h 5"/>
                <a:gd name="T42" fmla="*/ 316 w 850"/>
                <a:gd name="T43" fmla="*/ 0 h 5"/>
                <a:gd name="T44" fmla="*/ 316 w 850"/>
                <a:gd name="T45" fmla="*/ 14 h 5"/>
                <a:gd name="T46" fmla="*/ 166 w 850"/>
                <a:gd name="T47" fmla="*/ 14 h 5"/>
                <a:gd name="T48" fmla="*/ 2 w 850"/>
                <a:gd name="T49" fmla="*/ 14 h 5"/>
                <a:gd name="T50" fmla="*/ 0 w 850"/>
                <a:gd name="T51" fmla="*/ 0 h 5"/>
                <a:gd name="T52" fmla="*/ 166 w 850"/>
                <a:gd name="T53" fmla="*/ 0 h 5"/>
                <a:gd name="T54" fmla="*/ 166 w 850"/>
                <a:gd name="T55" fmla="*/ 14 h 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2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86" y="3391"/>
              <a:ext cx="850" cy="5"/>
            </a:xfrm>
            <a:custGeom>
              <a:avLst/>
              <a:gdLst>
                <a:gd name="T0" fmla="*/ 850 w 850"/>
                <a:gd name="T1" fmla="*/ 5 h 5"/>
                <a:gd name="T2" fmla="*/ 726 w 850"/>
                <a:gd name="T3" fmla="*/ 5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5 h 5"/>
                <a:gd name="T10" fmla="*/ 671 w 850"/>
                <a:gd name="T11" fmla="*/ 5 h 5"/>
                <a:gd name="T12" fmla="*/ 542 w 850"/>
                <a:gd name="T13" fmla="*/ 5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5 h 5"/>
                <a:gd name="T20" fmla="*/ 671 w 850"/>
                <a:gd name="T21" fmla="*/ 5 h 5"/>
                <a:gd name="T22" fmla="*/ 671 w 850"/>
                <a:gd name="T23" fmla="*/ 5 h 5"/>
                <a:gd name="T24" fmla="*/ 316 w 850"/>
                <a:gd name="T25" fmla="*/ 5 h 5"/>
                <a:gd name="T26" fmla="*/ 181 w 850"/>
                <a:gd name="T27" fmla="*/ 5 h 5"/>
                <a:gd name="T28" fmla="*/ 181 w 850"/>
                <a:gd name="T29" fmla="*/ 0 h 5"/>
                <a:gd name="T30" fmla="*/ 316 w 850"/>
                <a:gd name="T31" fmla="*/ 0 h 5"/>
                <a:gd name="T32" fmla="*/ 316 w 850"/>
                <a:gd name="T33" fmla="*/ 5 h 5"/>
                <a:gd name="T34" fmla="*/ 166 w 850"/>
                <a:gd name="T35" fmla="*/ 5 h 5"/>
                <a:gd name="T36" fmla="*/ 2 w 850"/>
                <a:gd name="T37" fmla="*/ 5 h 5"/>
                <a:gd name="T38" fmla="*/ 0 w 850"/>
                <a:gd name="T39" fmla="*/ 0 h 5"/>
                <a:gd name="T40" fmla="*/ 166 w 850"/>
                <a:gd name="T41" fmla="*/ 0 h 5"/>
                <a:gd name="T42" fmla="*/ 166 w 85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2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7" name="Freeform 157"/>
            <p:cNvSpPr>
              <a:spLocks noEditPoints="1"/>
            </p:cNvSpPr>
            <p:nvPr/>
          </p:nvSpPr>
          <p:spPr bwMode="auto">
            <a:xfrm>
              <a:off x="86" y="3388"/>
              <a:ext cx="850" cy="5"/>
            </a:xfrm>
            <a:custGeom>
              <a:avLst/>
              <a:gdLst>
                <a:gd name="T0" fmla="*/ 850 w 850"/>
                <a:gd name="T1" fmla="*/ 3 h 6"/>
                <a:gd name="T2" fmla="*/ 726 w 850"/>
                <a:gd name="T3" fmla="*/ 3 h 6"/>
                <a:gd name="T4" fmla="*/ 726 w 850"/>
                <a:gd name="T5" fmla="*/ 0 h 6"/>
                <a:gd name="T6" fmla="*/ 850 w 850"/>
                <a:gd name="T7" fmla="*/ 0 h 6"/>
                <a:gd name="T8" fmla="*/ 850 w 850"/>
                <a:gd name="T9" fmla="*/ 3 h 6"/>
                <a:gd name="T10" fmla="*/ 671 w 850"/>
                <a:gd name="T11" fmla="*/ 3 h 6"/>
                <a:gd name="T12" fmla="*/ 542 w 850"/>
                <a:gd name="T13" fmla="*/ 3 h 6"/>
                <a:gd name="T14" fmla="*/ 542 w 850"/>
                <a:gd name="T15" fmla="*/ 0 h 6"/>
                <a:gd name="T16" fmla="*/ 671 w 850"/>
                <a:gd name="T17" fmla="*/ 0 h 6"/>
                <a:gd name="T18" fmla="*/ 671 w 850"/>
                <a:gd name="T19" fmla="*/ 3 h 6"/>
                <a:gd name="T20" fmla="*/ 316 w 850"/>
                <a:gd name="T21" fmla="*/ 3 h 6"/>
                <a:gd name="T22" fmla="*/ 181 w 850"/>
                <a:gd name="T23" fmla="*/ 3 h 6"/>
                <a:gd name="T24" fmla="*/ 181 w 850"/>
                <a:gd name="T25" fmla="*/ 0 h 6"/>
                <a:gd name="T26" fmla="*/ 316 w 850"/>
                <a:gd name="T27" fmla="*/ 0 h 6"/>
                <a:gd name="T28" fmla="*/ 316 w 850"/>
                <a:gd name="T29" fmla="*/ 3 h 6"/>
                <a:gd name="T30" fmla="*/ 166 w 850"/>
                <a:gd name="T31" fmla="*/ 3 h 6"/>
                <a:gd name="T32" fmla="*/ 0 w 850"/>
                <a:gd name="T33" fmla="*/ 3 h 6"/>
                <a:gd name="T34" fmla="*/ 0 w 850"/>
                <a:gd name="T35" fmla="*/ 0 h 6"/>
                <a:gd name="T36" fmla="*/ 166 w 850"/>
                <a:gd name="T37" fmla="*/ 0 h 6"/>
                <a:gd name="T38" fmla="*/ 166 w 850"/>
                <a:gd name="T39" fmla="*/ 3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0" h="6">
                  <a:moveTo>
                    <a:pt x="850" y="6"/>
                  </a:moveTo>
                  <a:lnTo>
                    <a:pt x="726" y="6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6"/>
                  </a:lnTo>
                  <a:close/>
                  <a:moveTo>
                    <a:pt x="671" y="6"/>
                  </a:moveTo>
                  <a:lnTo>
                    <a:pt x="542" y="6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6"/>
                  </a:lnTo>
                  <a:close/>
                  <a:moveTo>
                    <a:pt x="316" y="6"/>
                  </a:moveTo>
                  <a:lnTo>
                    <a:pt x="181" y="6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6"/>
                  </a:lnTo>
                  <a:close/>
                  <a:moveTo>
                    <a:pt x="16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6"/>
                  </a:lnTo>
                  <a:close/>
                </a:path>
              </a:pathLst>
            </a:custGeom>
            <a:solidFill>
              <a:srgbClr val="71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162" y="3520"/>
              <a:ext cx="85" cy="120"/>
            </a:xfrm>
            <a:custGeom>
              <a:avLst/>
              <a:gdLst>
                <a:gd name="T0" fmla="*/ 89 w 83"/>
                <a:gd name="T1" fmla="*/ 36 h 120"/>
                <a:gd name="T2" fmla="*/ 79 w 83"/>
                <a:gd name="T3" fmla="*/ 36 h 120"/>
                <a:gd name="T4" fmla="*/ 71 w 83"/>
                <a:gd name="T5" fmla="*/ 34 h 120"/>
                <a:gd name="T6" fmla="*/ 63 w 83"/>
                <a:gd name="T7" fmla="*/ 31 h 120"/>
                <a:gd name="T8" fmla="*/ 58 w 83"/>
                <a:gd name="T9" fmla="*/ 29 h 120"/>
                <a:gd name="T10" fmla="*/ 55 w 83"/>
                <a:gd name="T11" fmla="*/ 23 h 120"/>
                <a:gd name="T12" fmla="*/ 53 w 83"/>
                <a:gd name="T13" fmla="*/ 18 h 120"/>
                <a:gd name="T14" fmla="*/ 53 w 83"/>
                <a:gd name="T15" fmla="*/ 10 h 120"/>
                <a:gd name="T16" fmla="*/ 50 w 83"/>
                <a:gd name="T17" fmla="*/ 0 h 120"/>
                <a:gd name="T18" fmla="*/ 0 w 83"/>
                <a:gd name="T19" fmla="*/ 0 h 120"/>
                <a:gd name="T20" fmla="*/ 0 w 83"/>
                <a:gd name="T21" fmla="*/ 120 h 120"/>
                <a:gd name="T22" fmla="*/ 47 w 83"/>
                <a:gd name="T23" fmla="*/ 120 h 120"/>
                <a:gd name="T24" fmla="*/ 50 w 83"/>
                <a:gd name="T25" fmla="*/ 110 h 120"/>
                <a:gd name="T26" fmla="*/ 50 w 83"/>
                <a:gd name="T27" fmla="*/ 102 h 120"/>
                <a:gd name="T28" fmla="*/ 53 w 83"/>
                <a:gd name="T29" fmla="*/ 94 h 120"/>
                <a:gd name="T30" fmla="*/ 58 w 83"/>
                <a:gd name="T31" fmla="*/ 91 h 120"/>
                <a:gd name="T32" fmla="*/ 60 w 83"/>
                <a:gd name="T33" fmla="*/ 86 h 120"/>
                <a:gd name="T34" fmla="*/ 71 w 83"/>
                <a:gd name="T35" fmla="*/ 83 h 120"/>
                <a:gd name="T36" fmla="*/ 79 w 83"/>
                <a:gd name="T37" fmla="*/ 81 h 120"/>
                <a:gd name="T38" fmla="*/ 89 w 83"/>
                <a:gd name="T39" fmla="*/ 78 h 120"/>
                <a:gd name="T40" fmla="*/ 89 w 83"/>
                <a:gd name="T41" fmla="*/ 36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120">
                  <a:moveTo>
                    <a:pt x="83" y="36"/>
                  </a:moveTo>
                  <a:lnTo>
                    <a:pt x="73" y="36"/>
                  </a:lnTo>
                  <a:lnTo>
                    <a:pt x="65" y="34"/>
                  </a:lnTo>
                  <a:lnTo>
                    <a:pt x="60" y="31"/>
                  </a:lnTo>
                  <a:lnTo>
                    <a:pt x="55" y="29"/>
                  </a:lnTo>
                  <a:lnTo>
                    <a:pt x="52" y="23"/>
                  </a:lnTo>
                  <a:lnTo>
                    <a:pt x="50" y="18"/>
                  </a:lnTo>
                  <a:lnTo>
                    <a:pt x="50" y="1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44" y="120"/>
                  </a:lnTo>
                  <a:lnTo>
                    <a:pt x="47" y="110"/>
                  </a:lnTo>
                  <a:lnTo>
                    <a:pt x="47" y="102"/>
                  </a:lnTo>
                  <a:lnTo>
                    <a:pt x="50" y="94"/>
                  </a:lnTo>
                  <a:lnTo>
                    <a:pt x="55" y="91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3" y="81"/>
                  </a:lnTo>
                  <a:lnTo>
                    <a:pt x="83" y="78"/>
                  </a:lnTo>
                  <a:lnTo>
                    <a:pt x="83" y="36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86" y="3388"/>
              <a:ext cx="165" cy="118"/>
            </a:xfrm>
            <a:custGeom>
              <a:avLst/>
              <a:gdLst>
                <a:gd name="T0" fmla="*/ 163 w 166"/>
                <a:gd name="T1" fmla="*/ 0 h 118"/>
                <a:gd name="T2" fmla="*/ 0 w 166"/>
                <a:gd name="T3" fmla="*/ 0 h 118"/>
                <a:gd name="T4" fmla="*/ 2 w 166"/>
                <a:gd name="T5" fmla="*/ 118 h 118"/>
                <a:gd name="T6" fmla="*/ 49 w 166"/>
                <a:gd name="T7" fmla="*/ 118 h 118"/>
                <a:gd name="T8" fmla="*/ 54 w 166"/>
                <a:gd name="T9" fmla="*/ 105 h 118"/>
                <a:gd name="T10" fmla="*/ 59 w 166"/>
                <a:gd name="T11" fmla="*/ 92 h 118"/>
                <a:gd name="T12" fmla="*/ 62 w 166"/>
                <a:gd name="T13" fmla="*/ 81 h 118"/>
                <a:gd name="T14" fmla="*/ 70 w 166"/>
                <a:gd name="T15" fmla="*/ 73 h 118"/>
                <a:gd name="T16" fmla="*/ 83 w 166"/>
                <a:gd name="T17" fmla="*/ 66 h 118"/>
                <a:gd name="T18" fmla="*/ 98 w 166"/>
                <a:gd name="T19" fmla="*/ 60 h 118"/>
                <a:gd name="T20" fmla="*/ 124 w 166"/>
                <a:gd name="T21" fmla="*/ 58 h 118"/>
                <a:gd name="T22" fmla="*/ 160 w 166"/>
                <a:gd name="T23" fmla="*/ 58 h 118"/>
                <a:gd name="T24" fmla="*/ 163 w 166"/>
                <a:gd name="T25" fmla="*/ 0 h 1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6" h="118">
                  <a:moveTo>
                    <a:pt x="166" y="0"/>
                  </a:moveTo>
                  <a:lnTo>
                    <a:pt x="0" y="0"/>
                  </a:lnTo>
                  <a:lnTo>
                    <a:pt x="2" y="118"/>
                  </a:lnTo>
                  <a:lnTo>
                    <a:pt x="49" y="118"/>
                  </a:lnTo>
                  <a:lnTo>
                    <a:pt x="54" y="105"/>
                  </a:lnTo>
                  <a:lnTo>
                    <a:pt x="59" y="92"/>
                  </a:lnTo>
                  <a:lnTo>
                    <a:pt x="62" y="81"/>
                  </a:lnTo>
                  <a:lnTo>
                    <a:pt x="70" y="73"/>
                  </a:lnTo>
                  <a:lnTo>
                    <a:pt x="83" y="66"/>
                  </a:lnTo>
                  <a:lnTo>
                    <a:pt x="101" y="60"/>
                  </a:lnTo>
                  <a:lnTo>
                    <a:pt x="127" y="58"/>
                  </a:lnTo>
                  <a:lnTo>
                    <a:pt x="163" y="58"/>
                  </a:lnTo>
                  <a:lnTo>
                    <a:pt x="166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247" y="3388"/>
              <a:ext cx="163" cy="374"/>
            </a:xfrm>
            <a:custGeom>
              <a:avLst/>
              <a:gdLst>
                <a:gd name="T0" fmla="*/ 21 w 164"/>
                <a:gd name="T1" fmla="*/ 0 h 374"/>
                <a:gd name="T2" fmla="*/ 21 w 164"/>
                <a:gd name="T3" fmla="*/ 327 h 374"/>
                <a:gd name="T4" fmla="*/ 0 w 164"/>
                <a:gd name="T5" fmla="*/ 327 h 374"/>
                <a:gd name="T6" fmla="*/ 0 w 164"/>
                <a:gd name="T7" fmla="*/ 374 h 374"/>
                <a:gd name="T8" fmla="*/ 161 w 164"/>
                <a:gd name="T9" fmla="*/ 374 h 374"/>
                <a:gd name="T10" fmla="*/ 161 w 164"/>
                <a:gd name="T11" fmla="*/ 327 h 374"/>
                <a:gd name="T12" fmla="*/ 127 w 164"/>
                <a:gd name="T13" fmla="*/ 327 h 374"/>
                <a:gd name="T14" fmla="*/ 127 w 164"/>
                <a:gd name="T15" fmla="*/ 58 h 374"/>
                <a:gd name="T16" fmla="*/ 153 w 164"/>
                <a:gd name="T17" fmla="*/ 58 h 374"/>
                <a:gd name="T18" fmla="*/ 153 w 164"/>
                <a:gd name="T19" fmla="*/ 0 h 374"/>
                <a:gd name="T20" fmla="*/ 21 w 164"/>
                <a:gd name="T21" fmla="*/ 0 h 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4" h="374">
                  <a:moveTo>
                    <a:pt x="21" y="0"/>
                  </a:moveTo>
                  <a:lnTo>
                    <a:pt x="21" y="327"/>
                  </a:lnTo>
                  <a:lnTo>
                    <a:pt x="0" y="327"/>
                  </a:lnTo>
                  <a:lnTo>
                    <a:pt x="0" y="374"/>
                  </a:lnTo>
                  <a:lnTo>
                    <a:pt x="164" y="374"/>
                  </a:lnTo>
                  <a:lnTo>
                    <a:pt x="164" y="327"/>
                  </a:lnTo>
                  <a:lnTo>
                    <a:pt x="130" y="327"/>
                  </a:lnTo>
                  <a:lnTo>
                    <a:pt x="130" y="58"/>
                  </a:lnTo>
                  <a:lnTo>
                    <a:pt x="156" y="58"/>
                  </a:lnTo>
                  <a:lnTo>
                    <a:pt x="156" y="0"/>
                  </a:lnTo>
                  <a:lnTo>
                    <a:pt x="21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627" y="3388"/>
              <a:ext cx="371" cy="374"/>
            </a:xfrm>
            <a:custGeom>
              <a:avLst/>
              <a:gdLst>
                <a:gd name="T0" fmla="*/ 184 w 371"/>
                <a:gd name="T1" fmla="*/ 173 h 374"/>
                <a:gd name="T2" fmla="*/ 303 w 371"/>
                <a:gd name="T3" fmla="*/ 319 h 374"/>
                <a:gd name="T4" fmla="*/ 311 w 371"/>
                <a:gd name="T5" fmla="*/ 327 h 374"/>
                <a:gd name="T6" fmla="*/ 371 w 371"/>
                <a:gd name="T7" fmla="*/ 329 h 374"/>
                <a:gd name="T8" fmla="*/ 371 w 371"/>
                <a:gd name="T9" fmla="*/ 374 h 374"/>
                <a:gd name="T10" fmla="*/ 168 w 371"/>
                <a:gd name="T11" fmla="*/ 374 h 374"/>
                <a:gd name="T12" fmla="*/ 168 w 371"/>
                <a:gd name="T13" fmla="*/ 327 h 374"/>
                <a:gd name="T14" fmla="*/ 184 w 371"/>
                <a:gd name="T15" fmla="*/ 327 h 374"/>
                <a:gd name="T16" fmla="*/ 129 w 371"/>
                <a:gd name="T17" fmla="*/ 259 h 374"/>
                <a:gd name="T18" fmla="*/ 129 w 371"/>
                <a:gd name="T19" fmla="*/ 374 h 374"/>
                <a:gd name="T20" fmla="*/ 0 w 371"/>
                <a:gd name="T21" fmla="*/ 374 h 374"/>
                <a:gd name="T22" fmla="*/ 0 w 371"/>
                <a:gd name="T23" fmla="*/ 327 h 374"/>
                <a:gd name="T24" fmla="*/ 20 w 371"/>
                <a:gd name="T25" fmla="*/ 327 h 374"/>
                <a:gd name="T26" fmla="*/ 20 w 371"/>
                <a:gd name="T27" fmla="*/ 139 h 374"/>
                <a:gd name="T28" fmla="*/ 20 w 371"/>
                <a:gd name="T29" fmla="*/ 50 h 374"/>
                <a:gd name="T30" fmla="*/ 0 w 371"/>
                <a:gd name="T31" fmla="*/ 50 h 374"/>
                <a:gd name="T32" fmla="*/ 0 w 371"/>
                <a:gd name="T33" fmla="*/ 0 h 374"/>
                <a:gd name="T34" fmla="*/ 10 w 371"/>
                <a:gd name="T35" fmla="*/ 0 h 374"/>
                <a:gd name="T36" fmla="*/ 28 w 371"/>
                <a:gd name="T37" fmla="*/ 0 h 374"/>
                <a:gd name="T38" fmla="*/ 129 w 371"/>
                <a:gd name="T39" fmla="*/ 0 h 374"/>
                <a:gd name="T40" fmla="*/ 129 w 371"/>
                <a:gd name="T41" fmla="*/ 0 h 374"/>
                <a:gd name="T42" fmla="*/ 129 w 371"/>
                <a:gd name="T43" fmla="*/ 8 h 374"/>
                <a:gd name="T44" fmla="*/ 129 w 371"/>
                <a:gd name="T45" fmla="*/ 11 h 374"/>
                <a:gd name="T46" fmla="*/ 129 w 371"/>
                <a:gd name="T47" fmla="*/ 13 h 374"/>
                <a:gd name="T48" fmla="*/ 129 w 371"/>
                <a:gd name="T49" fmla="*/ 16 h 374"/>
                <a:gd name="T50" fmla="*/ 129 w 371"/>
                <a:gd name="T51" fmla="*/ 19 h 374"/>
                <a:gd name="T52" fmla="*/ 129 w 371"/>
                <a:gd name="T53" fmla="*/ 21 h 374"/>
                <a:gd name="T54" fmla="*/ 129 w 371"/>
                <a:gd name="T55" fmla="*/ 24 h 374"/>
                <a:gd name="T56" fmla="*/ 129 w 371"/>
                <a:gd name="T57" fmla="*/ 26 h 374"/>
                <a:gd name="T58" fmla="*/ 129 w 371"/>
                <a:gd name="T59" fmla="*/ 29 h 374"/>
                <a:gd name="T60" fmla="*/ 129 w 371"/>
                <a:gd name="T61" fmla="*/ 29 h 374"/>
                <a:gd name="T62" fmla="*/ 129 w 371"/>
                <a:gd name="T63" fmla="*/ 29 h 374"/>
                <a:gd name="T64" fmla="*/ 129 w 371"/>
                <a:gd name="T65" fmla="*/ 50 h 374"/>
                <a:gd name="T66" fmla="*/ 129 w 371"/>
                <a:gd name="T67" fmla="*/ 50 h 374"/>
                <a:gd name="T68" fmla="*/ 129 w 371"/>
                <a:gd name="T69" fmla="*/ 139 h 374"/>
                <a:gd name="T70" fmla="*/ 210 w 371"/>
                <a:gd name="T71" fmla="*/ 50 h 374"/>
                <a:gd name="T72" fmla="*/ 184 w 371"/>
                <a:gd name="T73" fmla="*/ 50 h 374"/>
                <a:gd name="T74" fmla="*/ 184 w 371"/>
                <a:gd name="T75" fmla="*/ 0 h 374"/>
                <a:gd name="T76" fmla="*/ 308 w 371"/>
                <a:gd name="T77" fmla="*/ 0 h 374"/>
                <a:gd name="T78" fmla="*/ 308 w 371"/>
                <a:gd name="T79" fmla="*/ 50 h 374"/>
                <a:gd name="T80" fmla="*/ 285 w 371"/>
                <a:gd name="T81" fmla="*/ 50 h 374"/>
                <a:gd name="T82" fmla="*/ 184 w 371"/>
                <a:gd name="T83" fmla="*/ 173 h 3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1" h="374">
                  <a:moveTo>
                    <a:pt x="184" y="173"/>
                  </a:moveTo>
                  <a:lnTo>
                    <a:pt x="303" y="319"/>
                  </a:lnTo>
                  <a:lnTo>
                    <a:pt x="311" y="327"/>
                  </a:lnTo>
                  <a:lnTo>
                    <a:pt x="371" y="329"/>
                  </a:lnTo>
                  <a:lnTo>
                    <a:pt x="371" y="374"/>
                  </a:lnTo>
                  <a:lnTo>
                    <a:pt x="168" y="374"/>
                  </a:lnTo>
                  <a:lnTo>
                    <a:pt x="168" y="327"/>
                  </a:lnTo>
                  <a:lnTo>
                    <a:pt x="184" y="327"/>
                  </a:lnTo>
                  <a:lnTo>
                    <a:pt x="129" y="259"/>
                  </a:lnTo>
                  <a:lnTo>
                    <a:pt x="129" y="374"/>
                  </a:lnTo>
                  <a:lnTo>
                    <a:pt x="0" y="374"/>
                  </a:lnTo>
                  <a:lnTo>
                    <a:pt x="0" y="327"/>
                  </a:lnTo>
                  <a:lnTo>
                    <a:pt x="20" y="327"/>
                  </a:lnTo>
                  <a:lnTo>
                    <a:pt x="20" y="139"/>
                  </a:lnTo>
                  <a:lnTo>
                    <a:pt x="20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8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1"/>
                  </a:lnTo>
                  <a:lnTo>
                    <a:pt x="129" y="13"/>
                  </a:lnTo>
                  <a:lnTo>
                    <a:pt x="129" y="16"/>
                  </a:lnTo>
                  <a:lnTo>
                    <a:pt x="129" y="19"/>
                  </a:lnTo>
                  <a:lnTo>
                    <a:pt x="129" y="21"/>
                  </a:lnTo>
                  <a:lnTo>
                    <a:pt x="129" y="24"/>
                  </a:lnTo>
                  <a:lnTo>
                    <a:pt x="129" y="26"/>
                  </a:lnTo>
                  <a:lnTo>
                    <a:pt x="129" y="29"/>
                  </a:lnTo>
                  <a:lnTo>
                    <a:pt x="129" y="50"/>
                  </a:lnTo>
                  <a:lnTo>
                    <a:pt x="129" y="139"/>
                  </a:lnTo>
                  <a:lnTo>
                    <a:pt x="210" y="50"/>
                  </a:lnTo>
                  <a:lnTo>
                    <a:pt x="184" y="50"/>
                  </a:lnTo>
                  <a:lnTo>
                    <a:pt x="184" y="0"/>
                  </a:lnTo>
                  <a:lnTo>
                    <a:pt x="308" y="0"/>
                  </a:lnTo>
                  <a:lnTo>
                    <a:pt x="308" y="50"/>
                  </a:lnTo>
                  <a:lnTo>
                    <a:pt x="285" y="50"/>
                  </a:lnTo>
                  <a:lnTo>
                    <a:pt x="184" y="173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 flipV="1">
              <a:off x="611" y="3219"/>
              <a:ext cx="2" cy="566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3" name="Freeform 163"/>
            <p:cNvSpPr>
              <a:spLocks noEditPoints="1"/>
            </p:cNvSpPr>
            <p:nvPr/>
          </p:nvSpPr>
          <p:spPr bwMode="auto">
            <a:xfrm>
              <a:off x="13" y="3889"/>
              <a:ext cx="919" cy="249"/>
            </a:xfrm>
            <a:custGeom>
              <a:avLst/>
              <a:gdLst>
                <a:gd name="T0" fmla="*/ 205 w 918"/>
                <a:gd name="T1" fmla="*/ 73 h 248"/>
                <a:gd name="T2" fmla="*/ 277 w 918"/>
                <a:gd name="T3" fmla="*/ 65 h 248"/>
                <a:gd name="T4" fmla="*/ 288 w 918"/>
                <a:gd name="T5" fmla="*/ 36 h 248"/>
                <a:gd name="T6" fmla="*/ 277 w 918"/>
                <a:gd name="T7" fmla="*/ 26 h 248"/>
                <a:gd name="T8" fmla="*/ 314 w 918"/>
                <a:gd name="T9" fmla="*/ 86 h 248"/>
                <a:gd name="T10" fmla="*/ 277 w 918"/>
                <a:gd name="T11" fmla="*/ 49 h 248"/>
                <a:gd name="T12" fmla="*/ 363 w 918"/>
                <a:gd name="T13" fmla="*/ 44 h 248"/>
                <a:gd name="T14" fmla="*/ 324 w 918"/>
                <a:gd name="T15" fmla="*/ 75 h 248"/>
                <a:gd name="T16" fmla="*/ 379 w 918"/>
                <a:gd name="T17" fmla="*/ 28 h 248"/>
                <a:gd name="T18" fmla="*/ 420 w 918"/>
                <a:gd name="T19" fmla="*/ 75 h 248"/>
                <a:gd name="T20" fmla="*/ 407 w 918"/>
                <a:gd name="T21" fmla="*/ 73 h 248"/>
                <a:gd name="T22" fmla="*/ 384 w 918"/>
                <a:gd name="T23" fmla="*/ 39 h 248"/>
                <a:gd name="T24" fmla="*/ 472 w 918"/>
                <a:gd name="T25" fmla="*/ 31 h 248"/>
                <a:gd name="T26" fmla="*/ 501 w 918"/>
                <a:gd name="T27" fmla="*/ 41 h 248"/>
                <a:gd name="T28" fmla="*/ 612 w 918"/>
                <a:gd name="T29" fmla="*/ 44 h 248"/>
                <a:gd name="T30" fmla="*/ 568 w 918"/>
                <a:gd name="T31" fmla="*/ 39 h 248"/>
                <a:gd name="T32" fmla="*/ 631 w 918"/>
                <a:gd name="T33" fmla="*/ 60 h 248"/>
                <a:gd name="T34" fmla="*/ 644 w 918"/>
                <a:gd name="T35" fmla="*/ 36 h 248"/>
                <a:gd name="T36" fmla="*/ 654 w 918"/>
                <a:gd name="T37" fmla="*/ 86 h 248"/>
                <a:gd name="T38" fmla="*/ 721 w 918"/>
                <a:gd name="T39" fmla="*/ 39 h 248"/>
                <a:gd name="T40" fmla="*/ 721 w 918"/>
                <a:gd name="T41" fmla="*/ 75 h 248"/>
                <a:gd name="T42" fmla="*/ 688 w 918"/>
                <a:gd name="T43" fmla="*/ 75 h 248"/>
                <a:gd name="T44" fmla="*/ 784 w 918"/>
                <a:gd name="T45" fmla="*/ 60 h 248"/>
                <a:gd name="T46" fmla="*/ 791 w 918"/>
                <a:gd name="T47" fmla="*/ 36 h 248"/>
                <a:gd name="T48" fmla="*/ 766 w 918"/>
                <a:gd name="T49" fmla="*/ 33 h 248"/>
                <a:gd name="T50" fmla="*/ 823 w 918"/>
                <a:gd name="T51" fmla="*/ 80 h 248"/>
                <a:gd name="T52" fmla="*/ 760 w 918"/>
                <a:gd name="T53" fmla="*/ 62 h 248"/>
                <a:gd name="T54" fmla="*/ 39 w 918"/>
                <a:gd name="T55" fmla="*/ 175 h 248"/>
                <a:gd name="T56" fmla="*/ 36 w 918"/>
                <a:gd name="T57" fmla="*/ 214 h 248"/>
                <a:gd name="T58" fmla="*/ 3 w 918"/>
                <a:gd name="T59" fmla="*/ 154 h 248"/>
                <a:gd name="T60" fmla="*/ 143 w 918"/>
                <a:gd name="T61" fmla="*/ 211 h 248"/>
                <a:gd name="T62" fmla="*/ 86 w 918"/>
                <a:gd name="T63" fmla="*/ 183 h 248"/>
                <a:gd name="T64" fmla="*/ 220 w 918"/>
                <a:gd name="T65" fmla="*/ 214 h 248"/>
                <a:gd name="T66" fmla="*/ 182 w 918"/>
                <a:gd name="T67" fmla="*/ 183 h 248"/>
                <a:gd name="T68" fmla="*/ 161 w 918"/>
                <a:gd name="T69" fmla="*/ 206 h 248"/>
                <a:gd name="T70" fmla="*/ 296 w 918"/>
                <a:gd name="T71" fmla="*/ 214 h 248"/>
                <a:gd name="T72" fmla="*/ 252 w 918"/>
                <a:gd name="T73" fmla="*/ 164 h 248"/>
                <a:gd name="T74" fmla="*/ 252 w 918"/>
                <a:gd name="T75" fmla="*/ 188 h 248"/>
                <a:gd name="T76" fmla="*/ 327 w 918"/>
                <a:gd name="T77" fmla="*/ 211 h 248"/>
                <a:gd name="T78" fmla="*/ 327 w 918"/>
                <a:gd name="T79" fmla="*/ 175 h 248"/>
                <a:gd name="T80" fmla="*/ 350 w 918"/>
                <a:gd name="T81" fmla="*/ 167 h 248"/>
                <a:gd name="T82" fmla="*/ 348 w 918"/>
                <a:gd name="T83" fmla="*/ 224 h 248"/>
                <a:gd name="T84" fmla="*/ 425 w 918"/>
                <a:gd name="T85" fmla="*/ 217 h 248"/>
                <a:gd name="T86" fmla="*/ 412 w 918"/>
                <a:gd name="T87" fmla="*/ 164 h 248"/>
                <a:gd name="T88" fmla="*/ 410 w 918"/>
                <a:gd name="T89" fmla="*/ 180 h 248"/>
                <a:gd name="T90" fmla="*/ 423 w 918"/>
                <a:gd name="T91" fmla="*/ 201 h 248"/>
                <a:gd name="T92" fmla="*/ 438 w 918"/>
                <a:gd name="T93" fmla="*/ 232 h 248"/>
                <a:gd name="T94" fmla="*/ 462 w 918"/>
                <a:gd name="T95" fmla="*/ 138 h 248"/>
                <a:gd name="T96" fmla="*/ 511 w 918"/>
                <a:gd name="T97" fmla="*/ 196 h 248"/>
                <a:gd name="T98" fmla="*/ 514 w 918"/>
                <a:gd name="T99" fmla="*/ 177 h 248"/>
                <a:gd name="T100" fmla="*/ 483 w 918"/>
                <a:gd name="T101" fmla="*/ 177 h 248"/>
                <a:gd name="T102" fmla="*/ 540 w 918"/>
                <a:gd name="T103" fmla="*/ 211 h 248"/>
                <a:gd name="T104" fmla="*/ 480 w 918"/>
                <a:gd name="T105" fmla="*/ 211 h 248"/>
                <a:gd name="T106" fmla="*/ 594 w 918"/>
                <a:gd name="T107" fmla="*/ 157 h 248"/>
                <a:gd name="T108" fmla="*/ 651 w 918"/>
                <a:gd name="T109" fmla="*/ 162 h 248"/>
                <a:gd name="T110" fmla="*/ 708 w 918"/>
                <a:gd name="T111" fmla="*/ 211 h 248"/>
                <a:gd name="T112" fmla="*/ 714 w 918"/>
                <a:gd name="T113" fmla="*/ 224 h 248"/>
                <a:gd name="T114" fmla="*/ 763 w 918"/>
                <a:gd name="T115" fmla="*/ 144 h 248"/>
                <a:gd name="T116" fmla="*/ 763 w 918"/>
                <a:gd name="T117" fmla="*/ 211 h 248"/>
                <a:gd name="T118" fmla="*/ 810 w 918"/>
                <a:gd name="T119" fmla="*/ 146 h 248"/>
                <a:gd name="T120" fmla="*/ 804 w 918"/>
                <a:gd name="T121" fmla="*/ 219 h 248"/>
                <a:gd name="T122" fmla="*/ 913 w 918"/>
                <a:gd name="T123" fmla="*/ 211 h 248"/>
                <a:gd name="T124" fmla="*/ 856 w 918"/>
                <a:gd name="T125" fmla="*/ 183 h 2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18" h="248">
                  <a:moveTo>
                    <a:pt x="176" y="31"/>
                  </a:moveTo>
                  <a:lnTo>
                    <a:pt x="187" y="5"/>
                  </a:lnTo>
                  <a:lnTo>
                    <a:pt x="249" y="5"/>
                  </a:lnTo>
                  <a:lnTo>
                    <a:pt x="257" y="31"/>
                  </a:lnTo>
                  <a:lnTo>
                    <a:pt x="249" y="33"/>
                  </a:lnTo>
                  <a:lnTo>
                    <a:pt x="249" y="31"/>
                  </a:lnTo>
                  <a:lnTo>
                    <a:pt x="246" y="28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4" y="23"/>
                  </a:lnTo>
                  <a:lnTo>
                    <a:pt x="241" y="23"/>
                  </a:lnTo>
                  <a:lnTo>
                    <a:pt x="239" y="20"/>
                  </a:lnTo>
                  <a:lnTo>
                    <a:pt x="236" y="18"/>
                  </a:lnTo>
                  <a:lnTo>
                    <a:pt x="233" y="18"/>
                  </a:lnTo>
                  <a:lnTo>
                    <a:pt x="231" y="15"/>
                  </a:lnTo>
                  <a:lnTo>
                    <a:pt x="228" y="15"/>
                  </a:lnTo>
                  <a:lnTo>
                    <a:pt x="228" y="18"/>
                  </a:lnTo>
                  <a:lnTo>
                    <a:pt x="228" y="65"/>
                  </a:lnTo>
                  <a:lnTo>
                    <a:pt x="228" y="67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31" y="73"/>
                  </a:lnTo>
                  <a:lnTo>
                    <a:pt x="231" y="75"/>
                  </a:lnTo>
                  <a:lnTo>
                    <a:pt x="233" y="75"/>
                  </a:lnTo>
                  <a:lnTo>
                    <a:pt x="236" y="75"/>
                  </a:lnTo>
                  <a:lnTo>
                    <a:pt x="239" y="75"/>
                  </a:lnTo>
                  <a:lnTo>
                    <a:pt x="239" y="86"/>
                  </a:lnTo>
                  <a:lnTo>
                    <a:pt x="197" y="86"/>
                  </a:lnTo>
                  <a:lnTo>
                    <a:pt x="197" y="75"/>
                  </a:lnTo>
                  <a:lnTo>
                    <a:pt x="200" y="75"/>
                  </a:lnTo>
                  <a:lnTo>
                    <a:pt x="202" y="75"/>
                  </a:lnTo>
                  <a:lnTo>
                    <a:pt x="202" y="73"/>
                  </a:lnTo>
                  <a:lnTo>
                    <a:pt x="205" y="73"/>
                  </a:lnTo>
                  <a:lnTo>
                    <a:pt x="207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07" y="65"/>
                  </a:lnTo>
                  <a:lnTo>
                    <a:pt x="207" y="18"/>
                  </a:lnTo>
                  <a:lnTo>
                    <a:pt x="207" y="15"/>
                  </a:lnTo>
                  <a:lnTo>
                    <a:pt x="205" y="15"/>
                  </a:lnTo>
                  <a:lnTo>
                    <a:pt x="202" y="15"/>
                  </a:lnTo>
                  <a:lnTo>
                    <a:pt x="202" y="18"/>
                  </a:lnTo>
                  <a:lnTo>
                    <a:pt x="200" y="18"/>
                  </a:lnTo>
                  <a:lnTo>
                    <a:pt x="197" y="18"/>
                  </a:lnTo>
                  <a:lnTo>
                    <a:pt x="194" y="20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8"/>
                  </a:lnTo>
                  <a:lnTo>
                    <a:pt x="187" y="31"/>
                  </a:lnTo>
                  <a:lnTo>
                    <a:pt x="184" y="33"/>
                  </a:lnTo>
                  <a:lnTo>
                    <a:pt x="176" y="31"/>
                  </a:lnTo>
                  <a:close/>
                  <a:moveTo>
                    <a:pt x="293" y="57"/>
                  </a:moveTo>
                  <a:lnTo>
                    <a:pt x="290" y="57"/>
                  </a:lnTo>
                  <a:lnTo>
                    <a:pt x="288" y="57"/>
                  </a:lnTo>
                  <a:lnTo>
                    <a:pt x="285" y="60"/>
                  </a:lnTo>
                  <a:lnTo>
                    <a:pt x="283" y="60"/>
                  </a:lnTo>
                  <a:lnTo>
                    <a:pt x="280" y="60"/>
                  </a:lnTo>
                  <a:lnTo>
                    <a:pt x="280" y="62"/>
                  </a:lnTo>
                  <a:lnTo>
                    <a:pt x="277" y="65"/>
                  </a:lnTo>
                  <a:lnTo>
                    <a:pt x="277" y="67"/>
                  </a:lnTo>
                  <a:lnTo>
                    <a:pt x="277" y="70"/>
                  </a:lnTo>
                  <a:lnTo>
                    <a:pt x="280" y="70"/>
                  </a:lnTo>
                  <a:lnTo>
                    <a:pt x="280" y="73"/>
                  </a:lnTo>
                  <a:lnTo>
                    <a:pt x="283" y="73"/>
                  </a:lnTo>
                  <a:lnTo>
                    <a:pt x="285" y="73"/>
                  </a:lnTo>
                  <a:lnTo>
                    <a:pt x="288" y="73"/>
                  </a:lnTo>
                  <a:lnTo>
                    <a:pt x="290" y="70"/>
                  </a:lnTo>
                  <a:lnTo>
                    <a:pt x="293" y="70"/>
                  </a:lnTo>
                  <a:lnTo>
                    <a:pt x="293" y="67"/>
                  </a:lnTo>
                  <a:lnTo>
                    <a:pt x="293" y="57"/>
                  </a:lnTo>
                  <a:close/>
                  <a:moveTo>
                    <a:pt x="293" y="49"/>
                  </a:moveTo>
                  <a:lnTo>
                    <a:pt x="293" y="47"/>
                  </a:lnTo>
                  <a:lnTo>
                    <a:pt x="293" y="44"/>
                  </a:lnTo>
                  <a:lnTo>
                    <a:pt x="293" y="41"/>
                  </a:lnTo>
                  <a:lnTo>
                    <a:pt x="293" y="39"/>
                  </a:lnTo>
                  <a:lnTo>
                    <a:pt x="290" y="39"/>
                  </a:lnTo>
                  <a:lnTo>
                    <a:pt x="290" y="36"/>
                  </a:lnTo>
                  <a:lnTo>
                    <a:pt x="288" y="36"/>
                  </a:lnTo>
                  <a:lnTo>
                    <a:pt x="285" y="36"/>
                  </a:lnTo>
                  <a:lnTo>
                    <a:pt x="283" y="36"/>
                  </a:lnTo>
                  <a:lnTo>
                    <a:pt x="280" y="36"/>
                  </a:lnTo>
                  <a:lnTo>
                    <a:pt x="280" y="39"/>
                  </a:lnTo>
                  <a:lnTo>
                    <a:pt x="277" y="39"/>
                  </a:lnTo>
                  <a:lnTo>
                    <a:pt x="277" y="41"/>
                  </a:lnTo>
                  <a:lnTo>
                    <a:pt x="277" y="44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9"/>
                  </a:lnTo>
                  <a:lnTo>
                    <a:pt x="272" y="49"/>
                  </a:lnTo>
                  <a:lnTo>
                    <a:pt x="270" y="49"/>
                  </a:lnTo>
                  <a:lnTo>
                    <a:pt x="267" y="49"/>
                  </a:lnTo>
                  <a:lnTo>
                    <a:pt x="265" y="49"/>
                  </a:lnTo>
                  <a:lnTo>
                    <a:pt x="262" y="47"/>
                  </a:lnTo>
                  <a:lnTo>
                    <a:pt x="262" y="44"/>
                  </a:lnTo>
                  <a:lnTo>
                    <a:pt x="259" y="41"/>
                  </a:lnTo>
                  <a:lnTo>
                    <a:pt x="259" y="39"/>
                  </a:lnTo>
                  <a:lnTo>
                    <a:pt x="262" y="39"/>
                  </a:lnTo>
                  <a:lnTo>
                    <a:pt x="262" y="36"/>
                  </a:lnTo>
                  <a:lnTo>
                    <a:pt x="262" y="33"/>
                  </a:lnTo>
                  <a:lnTo>
                    <a:pt x="265" y="33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7" y="28"/>
                  </a:lnTo>
                  <a:lnTo>
                    <a:pt x="270" y="28"/>
                  </a:lnTo>
                  <a:lnTo>
                    <a:pt x="272" y="28"/>
                  </a:lnTo>
                  <a:lnTo>
                    <a:pt x="275" y="26"/>
                  </a:lnTo>
                  <a:lnTo>
                    <a:pt x="277" y="26"/>
                  </a:lnTo>
                  <a:lnTo>
                    <a:pt x="280" y="26"/>
                  </a:lnTo>
                  <a:lnTo>
                    <a:pt x="283" y="26"/>
                  </a:lnTo>
                  <a:lnTo>
                    <a:pt x="285" y="26"/>
                  </a:lnTo>
                  <a:lnTo>
                    <a:pt x="288" y="26"/>
                  </a:lnTo>
                  <a:lnTo>
                    <a:pt x="290" y="26"/>
                  </a:lnTo>
                  <a:lnTo>
                    <a:pt x="293" y="26"/>
                  </a:lnTo>
                  <a:lnTo>
                    <a:pt x="296" y="26"/>
                  </a:lnTo>
                  <a:lnTo>
                    <a:pt x="298" y="26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6" y="31"/>
                  </a:lnTo>
                  <a:lnTo>
                    <a:pt x="309" y="33"/>
                  </a:lnTo>
                  <a:lnTo>
                    <a:pt x="309" y="36"/>
                  </a:lnTo>
                  <a:lnTo>
                    <a:pt x="311" y="39"/>
                  </a:lnTo>
                  <a:lnTo>
                    <a:pt x="311" y="41"/>
                  </a:lnTo>
                  <a:lnTo>
                    <a:pt x="311" y="44"/>
                  </a:lnTo>
                  <a:lnTo>
                    <a:pt x="311" y="70"/>
                  </a:lnTo>
                  <a:lnTo>
                    <a:pt x="311" y="73"/>
                  </a:lnTo>
                  <a:lnTo>
                    <a:pt x="314" y="73"/>
                  </a:lnTo>
                  <a:lnTo>
                    <a:pt x="316" y="73"/>
                  </a:lnTo>
                  <a:lnTo>
                    <a:pt x="322" y="80"/>
                  </a:lnTo>
                  <a:lnTo>
                    <a:pt x="319" y="80"/>
                  </a:lnTo>
                  <a:lnTo>
                    <a:pt x="319" y="83"/>
                  </a:lnTo>
                  <a:lnTo>
                    <a:pt x="316" y="83"/>
                  </a:lnTo>
                  <a:lnTo>
                    <a:pt x="314" y="83"/>
                  </a:lnTo>
                  <a:lnTo>
                    <a:pt x="314" y="86"/>
                  </a:lnTo>
                  <a:lnTo>
                    <a:pt x="311" y="86"/>
                  </a:lnTo>
                  <a:lnTo>
                    <a:pt x="309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3"/>
                  </a:lnTo>
                  <a:lnTo>
                    <a:pt x="298" y="83"/>
                  </a:lnTo>
                  <a:lnTo>
                    <a:pt x="296" y="80"/>
                  </a:lnTo>
                  <a:lnTo>
                    <a:pt x="293" y="80"/>
                  </a:lnTo>
                  <a:lnTo>
                    <a:pt x="290" y="83"/>
                  </a:lnTo>
                  <a:lnTo>
                    <a:pt x="288" y="83"/>
                  </a:lnTo>
                  <a:lnTo>
                    <a:pt x="285" y="83"/>
                  </a:lnTo>
                  <a:lnTo>
                    <a:pt x="285" y="86"/>
                  </a:lnTo>
                  <a:lnTo>
                    <a:pt x="283" y="86"/>
                  </a:lnTo>
                  <a:lnTo>
                    <a:pt x="280" y="86"/>
                  </a:lnTo>
                  <a:lnTo>
                    <a:pt x="277" y="86"/>
                  </a:lnTo>
                  <a:lnTo>
                    <a:pt x="275" y="86"/>
                  </a:lnTo>
                  <a:lnTo>
                    <a:pt x="272" y="86"/>
                  </a:lnTo>
                  <a:lnTo>
                    <a:pt x="270" y="86"/>
                  </a:lnTo>
                  <a:lnTo>
                    <a:pt x="267" y="83"/>
                  </a:lnTo>
                  <a:lnTo>
                    <a:pt x="265" y="83"/>
                  </a:lnTo>
                  <a:lnTo>
                    <a:pt x="262" y="80"/>
                  </a:lnTo>
                  <a:lnTo>
                    <a:pt x="259" y="78"/>
                  </a:lnTo>
                  <a:lnTo>
                    <a:pt x="259" y="75"/>
                  </a:lnTo>
                  <a:lnTo>
                    <a:pt x="259" y="73"/>
                  </a:lnTo>
                  <a:lnTo>
                    <a:pt x="259" y="70"/>
                  </a:lnTo>
                  <a:lnTo>
                    <a:pt x="259" y="67"/>
                  </a:lnTo>
                  <a:lnTo>
                    <a:pt x="259" y="65"/>
                  </a:lnTo>
                  <a:lnTo>
                    <a:pt x="259" y="62"/>
                  </a:lnTo>
                  <a:lnTo>
                    <a:pt x="262" y="60"/>
                  </a:lnTo>
                  <a:lnTo>
                    <a:pt x="262" y="57"/>
                  </a:lnTo>
                  <a:lnTo>
                    <a:pt x="265" y="57"/>
                  </a:lnTo>
                  <a:lnTo>
                    <a:pt x="267" y="54"/>
                  </a:lnTo>
                  <a:lnTo>
                    <a:pt x="270" y="52"/>
                  </a:lnTo>
                  <a:lnTo>
                    <a:pt x="272" y="52"/>
                  </a:lnTo>
                  <a:lnTo>
                    <a:pt x="275" y="52"/>
                  </a:lnTo>
                  <a:lnTo>
                    <a:pt x="277" y="49"/>
                  </a:lnTo>
                  <a:lnTo>
                    <a:pt x="280" y="49"/>
                  </a:lnTo>
                  <a:lnTo>
                    <a:pt x="283" y="49"/>
                  </a:lnTo>
                  <a:lnTo>
                    <a:pt x="285" y="49"/>
                  </a:lnTo>
                  <a:lnTo>
                    <a:pt x="290" y="49"/>
                  </a:lnTo>
                  <a:lnTo>
                    <a:pt x="293" y="49"/>
                  </a:lnTo>
                  <a:close/>
                  <a:moveTo>
                    <a:pt x="324" y="28"/>
                  </a:moveTo>
                  <a:lnTo>
                    <a:pt x="345" y="26"/>
                  </a:lnTo>
                  <a:lnTo>
                    <a:pt x="350" y="26"/>
                  </a:lnTo>
                  <a:lnTo>
                    <a:pt x="350" y="31"/>
                  </a:lnTo>
                  <a:lnTo>
                    <a:pt x="353" y="31"/>
                  </a:lnTo>
                  <a:lnTo>
                    <a:pt x="353" y="28"/>
                  </a:lnTo>
                  <a:lnTo>
                    <a:pt x="355" y="28"/>
                  </a:lnTo>
                  <a:lnTo>
                    <a:pt x="358" y="28"/>
                  </a:lnTo>
                  <a:lnTo>
                    <a:pt x="360" y="26"/>
                  </a:lnTo>
                  <a:lnTo>
                    <a:pt x="363" y="26"/>
                  </a:lnTo>
                  <a:lnTo>
                    <a:pt x="366" y="26"/>
                  </a:lnTo>
                  <a:lnTo>
                    <a:pt x="368" y="28"/>
                  </a:lnTo>
                  <a:lnTo>
                    <a:pt x="371" y="28"/>
                  </a:lnTo>
                  <a:lnTo>
                    <a:pt x="371" y="31"/>
                  </a:lnTo>
                  <a:lnTo>
                    <a:pt x="373" y="31"/>
                  </a:lnTo>
                  <a:lnTo>
                    <a:pt x="373" y="33"/>
                  </a:lnTo>
                  <a:lnTo>
                    <a:pt x="373" y="36"/>
                  </a:lnTo>
                  <a:lnTo>
                    <a:pt x="373" y="39"/>
                  </a:lnTo>
                  <a:lnTo>
                    <a:pt x="373" y="41"/>
                  </a:lnTo>
                  <a:lnTo>
                    <a:pt x="371" y="41"/>
                  </a:lnTo>
                  <a:lnTo>
                    <a:pt x="371" y="44"/>
                  </a:lnTo>
                  <a:lnTo>
                    <a:pt x="368" y="44"/>
                  </a:lnTo>
                  <a:lnTo>
                    <a:pt x="366" y="44"/>
                  </a:lnTo>
                  <a:lnTo>
                    <a:pt x="363" y="44"/>
                  </a:lnTo>
                  <a:lnTo>
                    <a:pt x="360" y="44"/>
                  </a:lnTo>
                  <a:lnTo>
                    <a:pt x="360" y="41"/>
                  </a:lnTo>
                  <a:lnTo>
                    <a:pt x="358" y="41"/>
                  </a:lnTo>
                  <a:lnTo>
                    <a:pt x="355" y="41"/>
                  </a:lnTo>
                  <a:lnTo>
                    <a:pt x="353" y="41"/>
                  </a:lnTo>
                  <a:lnTo>
                    <a:pt x="353" y="65"/>
                  </a:lnTo>
                  <a:lnTo>
                    <a:pt x="353" y="67"/>
                  </a:lnTo>
                  <a:lnTo>
                    <a:pt x="353" y="70"/>
                  </a:lnTo>
                  <a:lnTo>
                    <a:pt x="353" y="73"/>
                  </a:lnTo>
                  <a:lnTo>
                    <a:pt x="355" y="73"/>
                  </a:lnTo>
                  <a:lnTo>
                    <a:pt x="355" y="75"/>
                  </a:lnTo>
                  <a:lnTo>
                    <a:pt x="358" y="75"/>
                  </a:lnTo>
                  <a:lnTo>
                    <a:pt x="360" y="75"/>
                  </a:lnTo>
                  <a:lnTo>
                    <a:pt x="360" y="86"/>
                  </a:lnTo>
                  <a:lnTo>
                    <a:pt x="324" y="86"/>
                  </a:lnTo>
                  <a:lnTo>
                    <a:pt x="324" y="75"/>
                  </a:lnTo>
                  <a:lnTo>
                    <a:pt x="327" y="75"/>
                  </a:lnTo>
                  <a:lnTo>
                    <a:pt x="329" y="75"/>
                  </a:lnTo>
                  <a:lnTo>
                    <a:pt x="329" y="73"/>
                  </a:lnTo>
                  <a:lnTo>
                    <a:pt x="332" y="73"/>
                  </a:lnTo>
                  <a:lnTo>
                    <a:pt x="332" y="70"/>
                  </a:lnTo>
                  <a:lnTo>
                    <a:pt x="332" y="67"/>
                  </a:lnTo>
                  <a:lnTo>
                    <a:pt x="332" y="49"/>
                  </a:lnTo>
                  <a:lnTo>
                    <a:pt x="332" y="47"/>
                  </a:lnTo>
                  <a:lnTo>
                    <a:pt x="332" y="44"/>
                  </a:lnTo>
                  <a:lnTo>
                    <a:pt x="332" y="41"/>
                  </a:lnTo>
                  <a:lnTo>
                    <a:pt x="329" y="41"/>
                  </a:lnTo>
                  <a:lnTo>
                    <a:pt x="329" y="39"/>
                  </a:lnTo>
                  <a:lnTo>
                    <a:pt x="327" y="39"/>
                  </a:lnTo>
                  <a:lnTo>
                    <a:pt x="324" y="39"/>
                  </a:lnTo>
                  <a:lnTo>
                    <a:pt x="324" y="28"/>
                  </a:lnTo>
                  <a:close/>
                  <a:moveTo>
                    <a:pt x="379" y="28"/>
                  </a:moveTo>
                  <a:lnTo>
                    <a:pt x="399" y="26"/>
                  </a:lnTo>
                  <a:lnTo>
                    <a:pt x="405" y="26"/>
                  </a:lnTo>
                  <a:lnTo>
                    <a:pt x="405" y="31"/>
                  </a:lnTo>
                  <a:lnTo>
                    <a:pt x="407" y="31"/>
                  </a:lnTo>
                  <a:lnTo>
                    <a:pt x="410" y="28"/>
                  </a:lnTo>
                  <a:lnTo>
                    <a:pt x="412" y="28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0" y="26"/>
                  </a:lnTo>
                  <a:lnTo>
                    <a:pt x="423" y="26"/>
                  </a:lnTo>
                  <a:lnTo>
                    <a:pt x="425" y="26"/>
                  </a:lnTo>
                  <a:lnTo>
                    <a:pt x="428" y="26"/>
                  </a:lnTo>
                  <a:lnTo>
                    <a:pt x="431" y="26"/>
                  </a:lnTo>
                  <a:lnTo>
                    <a:pt x="433" y="26"/>
                  </a:lnTo>
                  <a:lnTo>
                    <a:pt x="436" y="28"/>
                  </a:lnTo>
                  <a:lnTo>
                    <a:pt x="438" y="28"/>
                  </a:lnTo>
                  <a:lnTo>
                    <a:pt x="438" y="31"/>
                  </a:lnTo>
                  <a:lnTo>
                    <a:pt x="441" y="31"/>
                  </a:lnTo>
                  <a:lnTo>
                    <a:pt x="441" y="33"/>
                  </a:lnTo>
                  <a:lnTo>
                    <a:pt x="443" y="36"/>
                  </a:lnTo>
                  <a:lnTo>
                    <a:pt x="443" y="39"/>
                  </a:lnTo>
                  <a:lnTo>
                    <a:pt x="443" y="41"/>
                  </a:lnTo>
                  <a:lnTo>
                    <a:pt x="443" y="65"/>
                  </a:lnTo>
                  <a:lnTo>
                    <a:pt x="443" y="67"/>
                  </a:lnTo>
                  <a:lnTo>
                    <a:pt x="443" y="70"/>
                  </a:lnTo>
                  <a:lnTo>
                    <a:pt x="443" y="73"/>
                  </a:lnTo>
                  <a:lnTo>
                    <a:pt x="446" y="73"/>
                  </a:lnTo>
                  <a:lnTo>
                    <a:pt x="449" y="75"/>
                  </a:lnTo>
                  <a:lnTo>
                    <a:pt x="451" y="75"/>
                  </a:lnTo>
                  <a:lnTo>
                    <a:pt x="451" y="86"/>
                  </a:lnTo>
                  <a:lnTo>
                    <a:pt x="418" y="86"/>
                  </a:lnTo>
                  <a:lnTo>
                    <a:pt x="418" y="75"/>
                  </a:lnTo>
                  <a:lnTo>
                    <a:pt x="420" y="75"/>
                  </a:lnTo>
                  <a:lnTo>
                    <a:pt x="423" y="75"/>
                  </a:lnTo>
                  <a:lnTo>
                    <a:pt x="423" y="73"/>
                  </a:lnTo>
                  <a:lnTo>
                    <a:pt x="425" y="70"/>
                  </a:lnTo>
                  <a:lnTo>
                    <a:pt x="425" y="67"/>
                  </a:lnTo>
                  <a:lnTo>
                    <a:pt x="425" y="47"/>
                  </a:lnTo>
                  <a:lnTo>
                    <a:pt x="425" y="44"/>
                  </a:lnTo>
                  <a:lnTo>
                    <a:pt x="425" y="41"/>
                  </a:lnTo>
                  <a:lnTo>
                    <a:pt x="423" y="41"/>
                  </a:lnTo>
                  <a:lnTo>
                    <a:pt x="423" y="39"/>
                  </a:lnTo>
                  <a:lnTo>
                    <a:pt x="420" y="39"/>
                  </a:lnTo>
                  <a:lnTo>
                    <a:pt x="418" y="39"/>
                  </a:lnTo>
                  <a:lnTo>
                    <a:pt x="415" y="39"/>
                  </a:lnTo>
                  <a:lnTo>
                    <a:pt x="412" y="39"/>
                  </a:lnTo>
                  <a:lnTo>
                    <a:pt x="412" y="41"/>
                  </a:lnTo>
                  <a:lnTo>
                    <a:pt x="410" y="41"/>
                  </a:lnTo>
                  <a:lnTo>
                    <a:pt x="407" y="44"/>
                  </a:lnTo>
                  <a:lnTo>
                    <a:pt x="407" y="65"/>
                  </a:lnTo>
                  <a:lnTo>
                    <a:pt x="407" y="67"/>
                  </a:lnTo>
                  <a:lnTo>
                    <a:pt x="407" y="70"/>
                  </a:lnTo>
                  <a:lnTo>
                    <a:pt x="407" y="73"/>
                  </a:lnTo>
                  <a:lnTo>
                    <a:pt x="410" y="73"/>
                  </a:lnTo>
                  <a:lnTo>
                    <a:pt x="410" y="75"/>
                  </a:lnTo>
                  <a:lnTo>
                    <a:pt x="412" y="75"/>
                  </a:lnTo>
                  <a:lnTo>
                    <a:pt x="412" y="86"/>
                  </a:lnTo>
                  <a:lnTo>
                    <a:pt x="379" y="86"/>
                  </a:lnTo>
                  <a:lnTo>
                    <a:pt x="379" y="75"/>
                  </a:lnTo>
                  <a:lnTo>
                    <a:pt x="381" y="75"/>
                  </a:lnTo>
                  <a:lnTo>
                    <a:pt x="384" y="75"/>
                  </a:lnTo>
                  <a:lnTo>
                    <a:pt x="386" y="73"/>
                  </a:lnTo>
                  <a:lnTo>
                    <a:pt x="386" y="70"/>
                  </a:lnTo>
                  <a:lnTo>
                    <a:pt x="389" y="70"/>
                  </a:lnTo>
                  <a:lnTo>
                    <a:pt x="389" y="67"/>
                  </a:lnTo>
                  <a:lnTo>
                    <a:pt x="389" y="65"/>
                  </a:lnTo>
                  <a:lnTo>
                    <a:pt x="389" y="47"/>
                  </a:lnTo>
                  <a:lnTo>
                    <a:pt x="389" y="44"/>
                  </a:lnTo>
                  <a:lnTo>
                    <a:pt x="386" y="44"/>
                  </a:lnTo>
                  <a:lnTo>
                    <a:pt x="386" y="41"/>
                  </a:lnTo>
                  <a:lnTo>
                    <a:pt x="384" y="41"/>
                  </a:lnTo>
                  <a:lnTo>
                    <a:pt x="384" y="39"/>
                  </a:lnTo>
                  <a:lnTo>
                    <a:pt x="381" y="39"/>
                  </a:lnTo>
                  <a:lnTo>
                    <a:pt x="379" y="39"/>
                  </a:lnTo>
                  <a:lnTo>
                    <a:pt x="379" y="28"/>
                  </a:lnTo>
                  <a:close/>
                  <a:moveTo>
                    <a:pt x="493" y="26"/>
                  </a:moveTo>
                  <a:lnTo>
                    <a:pt x="495" y="26"/>
                  </a:lnTo>
                  <a:lnTo>
                    <a:pt x="501" y="26"/>
                  </a:lnTo>
                  <a:lnTo>
                    <a:pt x="503" y="26"/>
                  </a:lnTo>
                  <a:lnTo>
                    <a:pt x="506" y="28"/>
                  </a:lnTo>
                  <a:lnTo>
                    <a:pt x="508" y="28"/>
                  </a:lnTo>
                  <a:lnTo>
                    <a:pt x="511" y="31"/>
                  </a:lnTo>
                  <a:lnTo>
                    <a:pt x="514" y="33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21" y="44"/>
                  </a:lnTo>
                  <a:lnTo>
                    <a:pt x="521" y="47"/>
                  </a:lnTo>
                  <a:lnTo>
                    <a:pt x="521" y="49"/>
                  </a:lnTo>
                  <a:lnTo>
                    <a:pt x="521" y="52"/>
                  </a:lnTo>
                  <a:lnTo>
                    <a:pt x="521" y="57"/>
                  </a:lnTo>
                  <a:lnTo>
                    <a:pt x="521" y="60"/>
                  </a:lnTo>
                  <a:lnTo>
                    <a:pt x="521" y="62"/>
                  </a:lnTo>
                  <a:lnTo>
                    <a:pt x="521" y="65"/>
                  </a:lnTo>
                  <a:lnTo>
                    <a:pt x="519" y="67"/>
                  </a:lnTo>
                  <a:lnTo>
                    <a:pt x="519" y="70"/>
                  </a:lnTo>
                  <a:lnTo>
                    <a:pt x="516" y="73"/>
                  </a:lnTo>
                  <a:lnTo>
                    <a:pt x="516" y="75"/>
                  </a:lnTo>
                  <a:lnTo>
                    <a:pt x="514" y="78"/>
                  </a:lnTo>
                  <a:lnTo>
                    <a:pt x="511" y="78"/>
                  </a:lnTo>
                  <a:lnTo>
                    <a:pt x="508" y="80"/>
                  </a:lnTo>
                  <a:lnTo>
                    <a:pt x="506" y="83"/>
                  </a:lnTo>
                  <a:lnTo>
                    <a:pt x="503" y="83"/>
                  </a:lnTo>
                  <a:lnTo>
                    <a:pt x="501" y="83"/>
                  </a:lnTo>
                  <a:lnTo>
                    <a:pt x="498" y="86"/>
                  </a:lnTo>
                  <a:lnTo>
                    <a:pt x="493" y="86"/>
                  </a:lnTo>
                  <a:lnTo>
                    <a:pt x="490" y="86"/>
                  </a:lnTo>
                  <a:lnTo>
                    <a:pt x="485" y="86"/>
                  </a:lnTo>
                  <a:lnTo>
                    <a:pt x="482" y="86"/>
                  </a:lnTo>
                  <a:lnTo>
                    <a:pt x="480" y="83"/>
                  </a:lnTo>
                  <a:lnTo>
                    <a:pt x="477" y="83"/>
                  </a:lnTo>
                  <a:lnTo>
                    <a:pt x="472" y="83"/>
                  </a:lnTo>
                  <a:lnTo>
                    <a:pt x="469" y="80"/>
                  </a:lnTo>
                  <a:lnTo>
                    <a:pt x="467" y="78"/>
                  </a:lnTo>
                  <a:lnTo>
                    <a:pt x="464" y="75"/>
                  </a:lnTo>
                  <a:lnTo>
                    <a:pt x="464" y="73"/>
                  </a:lnTo>
                  <a:lnTo>
                    <a:pt x="462" y="70"/>
                  </a:lnTo>
                  <a:lnTo>
                    <a:pt x="462" y="67"/>
                  </a:lnTo>
                  <a:lnTo>
                    <a:pt x="459" y="67"/>
                  </a:lnTo>
                  <a:lnTo>
                    <a:pt x="459" y="65"/>
                  </a:lnTo>
                  <a:lnTo>
                    <a:pt x="459" y="60"/>
                  </a:lnTo>
                  <a:lnTo>
                    <a:pt x="459" y="57"/>
                  </a:lnTo>
                  <a:lnTo>
                    <a:pt x="459" y="54"/>
                  </a:lnTo>
                  <a:lnTo>
                    <a:pt x="459" y="52"/>
                  </a:lnTo>
                  <a:lnTo>
                    <a:pt x="459" y="49"/>
                  </a:lnTo>
                  <a:lnTo>
                    <a:pt x="459" y="47"/>
                  </a:lnTo>
                  <a:lnTo>
                    <a:pt x="459" y="44"/>
                  </a:lnTo>
                  <a:lnTo>
                    <a:pt x="462" y="41"/>
                  </a:lnTo>
                  <a:lnTo>
                    <a:pt x="462" y="39"/>
                  </a:lnTo>
                  <a:lnTo>
                    <a:pt x="464" y="36"/>
                  </a:lnTo>
                  <a:lnTo>
                    <a:pt x="467" y="33"/>
                  </a:lnTo>
                  <a:lnTo>
                    <a:pt x="467" y="31"/>
                  </a:lnTo>
                  <a:lnTo>
                    <a:pt x="469" y="31"/>
                  </a:lnTo>
                  <a:lnTo>
                    <a:pt x="472" y="28"/>
                  </a:lnTo>
                  <a:lnTo>
                    <a:pt x="477" y="28"/>
                  </a:lnTo>
                  <a:lnTo>
                    <a:pt x="480" y="26"/>
                  </a:lnTo>
                  <a:lnTo>
                    <a:pt x="482" y="26"/>
                  </a:lnTo>
                  <a:lnTo>
                    <a:pt x="485" y="26"/>
                  </a:lnTo>
                  <a:lnTo>
                    <a:pt x="490" y="26"/>
                  </a:lnTo>
                  <a:lnTo>
                    <a:pt x="493" y="26"/>
                  </a:lnTo>
                  <a:close/>
                  <a:moveTo>
                    <a:pt x="490" y="36"/>
                  </a:moveTo>
                  <a:lnTo>
                    <a:pt x="490" y="36"/>
                  </a:lnTo>
                  <a:lnTo>
                    <a:pt x="488" y="36"/>
                  </a:lnTo>
                  <a:lnTo>
                    <a:pt x="485" y="39"/>
                  </a:lnTo>
                  <a:lnTo>
                    <a:pt x="482" y="39"/>
                  </a:lnTo>
                  <a:lnTo>
                    <a:pt x="482" y="41"/>
                  </a:lnTo>
                  <a:lnTo>
                    <a:pt x="480" y="41"/>
                  </a:lnTo>
                  <a:lnTo>
                    <a:pt x="480" y="44"/>
                  </a:lnTo>
                  <a:lnTo>
                    <a:pt x="480" y="47"/>
                  </a:lnTo>
                  <a:lnTo>
                    <a:pt x="480" y="49"/>
                  </a:lnTo>
                  <a:lnTo>
                    <a:pt x="480" y="52"/>
                  </a:lnTo>
                  <a:lnTo>
                    <a:pt x="480" y="57"/>
                  </a:lnTo>
                  <a:lnTo>
                    <a:pt x="480" y="60"/>
                  </a:lnTo>
                  <a:lnTo>
                    <a:pt x="480" y="62"/>
                  </a:lnTo>
                  <a:lnTo>
                    <a:pt x="480" y="65"/>
                  </a:lnTo>
                  <a:lnTo>
                    <a:pt x="480" y="67"/>
                  </a:lnTo>
                  <a:lnTo>
                    <a:pt x="482" y="67"/>
                  </a:lnTo>
                  <a:lnTo>
                    <a:pt x="482" y="70"/>
                  </a:lnTo>
                  <a:lnTo>
                    <a:pt x="485" y="73"/>
                  </a:lnTo>
                  <a:lnTo>
                    <a:pt x="488" y="73"/>
                  </a:lnTo>
                  <a:lnTo>
                    <a:pt x="490" y="73"/>
                  </a:lnTo>
                  <a:lnTo>
                    <a:pt x="493" y="73"/>
                  </a:lnTo>
                  <a:lnTo>
                    <a:pt x="495" y="73"/>
                  </a:lnTo>
                  <a:lnTo>
                    <a:pt x="498" y="70"/>
                  </a:lnTo>
                  <a:lnTo>
                    <a:pt x="498" y="67"/>
                  </a:lnTo>
                  <a:lnTo>
                    <a:pt x="501" y="67"/>
                  </a:lnTo>
                  <a:lnTo>
                    <a:pt x="501" y="65"/>
                  </a:lnTo>
                  <a:lnTo>
                    <a:pt x="501" y="62"/>
                  </a:lnTo>
                  <a:lnTo>
                    <a:pt x="501" y="60"/>
                  </a:lnTo>
                  <a:lnTo>
                    <a:pt x="501" y="57"/>
                  </a:lnTo>
                  <a:lnTo>
                    <a:pt x="501" y="54"/>
                  </a:lnTo>
                  <a:lnTo>
                    <a:pt x="501" y="52"/>
                  </a:lnTo>
                  <a:lnTo>
                    <a:pt x="501" y="49"/>
                  </a:lnTo>
                  <a:lnTo>
                    <a:pt x="501" y="47"/>
                  </a:lnTo>
                  <a:lnTo>
                    <a:pt x="501" y="44"/>
                  </a:lnTo>
                  <a:lnTo>
                    <a:pt x="498" y="41"/>
                  </a:lnTo>
                  <a:lnTo>
                    <a:pt x="498" y="39"/>
                  </a:lnTo>
                  <a:lnTo>
                    <a:pt x="495" y="39"/>
                  </a:lnTo>
                  <a:lnTo>
                    <a:pt x="493" y="36"/>
                  </a:lnTo>
                  <a:lnTo>
                    <a:pt x="490" y="36"/>
                  </a:lnTo>
                  <a:close/>
                  <a:moveTo>
                    <a:pt x="589" y="36"/>
                  </a:moveTo>
                  <a:lnTo>
                    <a:pt x="589" y="36"/>
                  </a:lnTo>
                  <a:lnTo>
                    <a:pt x="586" y="36"/>
                  </a:lnTo>
                  <a:lnTo>
                    <a:pt x="584" y="36"/>
                  </a:lnTo>
                  <a:lnTo>
                    <a:pt x="584" y="39"/>
                  </a:lnTo>
                  <a:lnTo>
                    <a:pt x="581" y="39"/>
                  </a:lnTo>
                  <a:lnTo>
                    <a:pt x="584" y="47"/>
                  </a:lnTo>
                  <a:lnTo>
                    <a:pt x="589" y="65"/>
                  </a:lnTo>
                  <a:lnTo>
                    <a:pt x="599" y="44"/>
                  </a:lnTo>
                  <a:lnTo>
                    <a:pt x="599" y="41"/>
                  </a:lnTo>
                  <a:lnTo>
                    <a:pt x="599" y="39"/>
                  </a:lnTo>
                  <a:lnTo>
                    <a:pt x="597" y="39"/>
                  </a:lnTo>
                  <a:lnTo>
                    <a:pt x="597" y="36"/>
                  </a:lnTo>
                  <a:lnTo>
                    <a:pt x="594" y="36"/>
                  </a:lnTo>
                  <a:lnTo>
                    <a:pt x="591" y="36"/>
                  </a:lnTo>
                  <a:lnTo>
                    <a:pt x="591" y="26"/>
                  </a:lnTo>
                  <a:lnTo>
                    <a:pt x="620" y="26"/>
                  </a:lnTo>
                  <a:lnTo>
                    <a:pt x="620" y="36"/>
                  </a:lnTo>
                  <a:lnTo>
                    <a:pt x="617" y="36"/>
                  </a:lnTo>
                  <a:lnTo>
                    <a:pt x="615" y="36"/>
                  </a:lnTo>
                  <a:lnTo>
                    <a:pt x="615" y="39"/>
                  </a:lnTo>
                  <a:lnTo>
                    <a:pt x="612" y="39"/>
                  </a:lnTo>
                  <a:lnTo>
                    <a:pt x="612" y="41"/>
                  </a:lnTo>
                  <a:lnTo>
                    <a:pt x="609" y="41"/>
                  </a:lnTo>
                  <a:lnTo>
                    <a:pt x="609" y="44"/>
                  </a:lnTo>
                  <a:lnTo>
                    <a:pt x="594" y="86"/>
                  </a:lnTo>
                  <a:lnTo>
                    <a:pt x="581" y="86"/>
                  </a:lnTo>
                  <a:lnTo>
                    <a:pt x="571" y="60"/>
                  </a:lnTo>
                  <a:lnTo>
                    <a:pt x="563" y="86"/>
                  </a:lnTo>
                  <a:lnTo>
                    <a:pt x="550" y="86"/>
                  </a:lnTo>
                  <a:lnTo>
                    <a:pt x="534" y="47"/>
                  </a:lnTo>
                  <a:lnTo>
                    <a:pt x="534" y="44"/>
                  </a:lnTo>
                  <a:lnTo>
                    <a:pt x="532" y="44"/>
                  </a:lnTo>
                  <a:lnTo>
                    <a:pt x="532" y="41"/>
                  </a:lnTo>
                  <a:lnTo>
                    <a:pt x="532" y="39"/>
                  </a:lnTo>
                  <a:lnTo>
                    <a:pt x="529" y="39"/>
                  </a:lnTo>
                  <a:lnTo>
                    <a:pt x="529" y="36"/>
                  </a:lnTo>
                  <a:lnTo>
                    <a:pt x="526" y="36"/>
                  </a:lnTo>
                  <a:lnTo>
                    <a:pt x="524" y="36"/>
                  </a:lnTo>
                  <a:lnTo>
                    <a:pt x="524" y="26"/>
                  </a:lnTo>
                  <a:lnTo>
                    <a:pt x="555" y="26"/>
                  </a:lnTo>
                  <a:lnTo>
                    <a:pt x="555" y="36"/>
                  </a:lnTo>
                  <a:lnTo>
                    <a:pt x="552" y="36"/>
                  </a:lnTo>
                  <a:lnTo>
                    <a:pt x="550" y="36"/>
                  </a:lnTo>
                  <a:lnTo>
                    <a:pt x="550" y="39"/>
                  </a:lnTo>
                  <a:lnTo>
                    <a:pt x="550" y="41"/>
                  </a:lnTo>
                  <a:lnTo>
                    <a:pt x="550" y="44"/>
                  </a:lnTo>
                  <a:lnTo>
                    <a:pt x="550" y="47"/>
                  </a:lnTo>
                  <a:lnTo>
                    <a:pt x="558" y="65"/>
                  </a:lnTo>
                  <a:lnTo>
                    <a:pt x="565" y="41"/>
                  </a:lnTo>
                  <a:lnTo>
                    <a:pt x="565" y="39"/>
                  </a:lnTo>
                  <a:lnTo>
                    <a:pt x="563" y="39"/>
                  </a:lnTo>
                  <a:lnTo>
                    <a:pt x="563" y="36"/>
                  </a:lnTo>
                  <a:lnTo>
                    <a:pt x="560" y="36"/>
                  </a:lnTo>
                  <a:lnTo>
                    <a:pt x="560" y="26"/>
                  </a:lnTo>
                  <a:lnTo>
                    <a:pt x="589" y="26"/>
                  </a:lnTo>
                  <a:lnTo>
                    <a:pt x="589" y="36"/>
                  </a:lnTo>
                  <a:close/>
                  <a:moveTo>
                    <a:pt x="620" y="65"/>
                  </a:moveTo>
                  <a:lnTo>
                    <a:pt x="630" y="65"/>
                  </a:lnTo>
                  <a:lnTo>
                    <a:pt x="633" y="67"/>
                  </a:lnTo>
                  <a:lnTo>
                    <a:pt x="633" y="70"/>
                  </a:lnTo>
                  <a:lnTo>
                    <a:pt x="635" y="70"/>
                  </a:lnTo>
                  <a:lnTo>
                    <a:pt x="638" y="73"/>
                  </a:lnTo>
                  <a:lnTo>
                    <a:pt x="641" y="73"/>
                  </a:lnTo>
                  <a:lnTo>
                    <a:pt x="643" y="75"/>
                  </a:lnTo>
                  <a:lnTo>
                    <a:pt x="646" y="75"/>
                  </a:lnTo>
                  <a:lnTo>
                    <a:pt x="648" y="75"/>
                  </a:lnTo>
                  <a:lnTo>
                    <a:pt x="651" y="75"/>
                  </a:lnTo>
                  <a:lnTo>
                    <a:pt x="654" y="73"/>
                  </a:lnTo>
                  <a:lnTo>
                    <a:pt x="656" y="73"/>
                  </a:lnTo>
                  <a:lnTo>
                    <a:pt x="656" y="70"/>
                  </a:lnTo>
                  <a:lnTo>
                    <a:pt x="656" y="67"/>
                  </a:lnTo>
                  <a:lnTo>
                    <a:pt x="654" y="65"/>
                  </a:lnTo>
                  <a:lnTo>
                    <a:pt x="651" y="65"/>
                  </a:lnTo>
                  <a:lnTo>
                    <a:pt x="648" y="65"/>
                  </a:lnTo>
                  <a:lnTo>
                    <a:pt x="646" y="65"/>
                  </a:lnTo>
                  <a:lnTo>
                    <a:pt x="641" y="62"/>
                  </a:lnTo>
                  <a:lnTo>
                    <a:pt x="638" y="62"/>
                  </a:lnTo>
                  <a:lnTo>
                    <a:pt x="635" y="62"/>
                  </a:lnTo>
                  <a:lnTo>
                    <a:pt x="633" y="62"/>
                  </a:lnTo>
                  <a:lnTo>
                    <a:pt x="630" y="60"/>
                  </a:lnTo>
                  <a:lnTo>
                    <a:pt x="628" y="60"/>
                  </a:lnTo>
                  <a:lnTo>
                    <a:pt x="628" y="57"/>
                  </a:lnTo>
                  <a:lnTo>
                    <a:pt x="625" y="57"/>
                  </a:lnTo>
                  <a:lnTo>
                    <a:pt x="625" y="54"/>
                  </a:lnTo>
                  <a:lnTo>
                    <a:pt x="622" y="54"/>
                  </a:lnTo>
                  <a:lnTo>
                    <a:pt x="622" y="52"/>
                  </a:lnTo>
                  <a:lnTo>
                    <a:pt x="622" y="49"/>
                  </a:lnTo>
                  <a:lnTo>
                    <a:pt x="622" y="47"/>
                  </a:lnTo>
                  <a:lnTo>
                    <a:pt x="622" y="44"/>
                  </a:lnTo>
                  <a:lnTo>
                    <a:pt x="622" y="41"/>
                  </a:lnTo>
                  <a:lnTo>
                    <a:pt x="622" y="39"/>
                  </a:lnTo>
                  <a:lnTo>
                    <a:pt x="625" y="36"/>
                  </a:lnTo>
                  <a:lnTo>
                    <a:pt x="625" y="33"/>
                  </a:lnTo>
                  <a:lnTo>
                    <a:pt x="628" y="33"/>
                  </a:lnTo>
                  <a:lnTo>
                    <a:pt x="628" y="31"/>
                  </a:lnTo>
                  <a:lnTo>
                    <a:pt x="630" y="28"/>
                  </a:lnTo>
                  <a:lnTo>
                    <a:pt x="633" y="28"/>
                  </a:lnTo>
                  <a:lnTo>
                    <a:pt x="635" y="26"/>
                  </a:lnTo>
                  <a:lnTo>
                    <a:pt x="638" y="26"/>
                  </a:lnTo>
                  <a:lnTo>
                    <a:pt x="641" y="26"/>
                  </a:lnTo>
                  <a:lnTo>
                    <a:pt x="643" y="26"/>
                  </a:lnTo>
                  <a:lnTo>
                    <a:pt x="646" y="26"/>
                  </a:lnTo>
                  <a:lnTo>
                    <a:pt x="648" y="26"/>
                  </a:lnTo>
                  <a:lnTo>
                    <a:pt x="651" y="26"/>
                  </a:lnTo>
                  <a:lnTo>
                    <a:pt x="654" y="26"/>
                  </a:lnTo>
                  <a:lnTo>
                    <a:pt x="656" y="28"/>
                  </a:lnTo>
                  <a:lnTo>
                    <a:pt x="659" y="28"/>
                  </a:lnTo>
                  <a:lnTo>
                    <a:pt x="661" y="26"/>
                  </a:lnTo>
                  <a:lnTo>
                    <a:pt x="669" y="26"/>
                  </a:lnTo>
                  <a:lnTo>
                    <a:pt x="669" y="44"/>
                  </a:lnTo>
                  <a:lnTo>
                    <a:pt x="661" y="44"/>
                  </a:lnTo>
                  <a:lnTo>
                    <a:pt x="659" y="44"/>
                  </a:lnTo>
                  <a:lnTo>
                    <a:pt x="659" y="41"/>
                  </a:lnTo>
                  <a:lnTo>
                    <a:pt x="656" y="41"/>
                  </a:lnTo>
                  <a:lnTo>
                    <a:pt x="656" y="39"/>
                  </a:lnTo>
                  <a:lnTo>
                    <a:pt x="654" y="39"/>
                  </a:lnTo>
                  <a:lnTo>
                    <a:pt x="654" y="36"/>
                  </a:lnTo>
                  <a:lnTo>
                    <a:pt x="651" y="36"/>
                  </a:lnTo>
                  <a:lnTo>
                    <a:pt x="648" y="36"/>
                  </a:lnTo>
                  <a:lnTo>
                    <a:pt x="646" y="36"/>
                  </a:lnTo>
                  <a:lnTo>
                    <a:pt x="643" y="36"/>
                  </a:lnTo>
                  <a:lnTo>
                    <a:pt x="641" y="36"/>
                  </a:lnTo>
                  <a:lnTo>
                    <a:pt x="641" y="39"/>
                  </a:lnTo>
                  <a:lnTo>
                    <a:pt x="638" y="39"/>
                  </a:lnTo>
                  <a:lnTo>
                    <a:pt x="638" y="41"/>
                  </a:lnTo>
                  <a:lnTo>
                    <a:pt x="638" y="44"/>
                  </a:lnTo>
                  <a:lnTo>
                    <a:pt x="641" y="44"/>
                  </a:lnTo>
                  <a:lnTo>
                    <a:pt x="643" y="44"/>
                  </a:lnTo>
                  <a:lnTo>
                    <a:pt x="646" y="47"/>
                  </a:lnTo>
                  <a:lnTo>
                    <a:pt x="648" y="47"/>
                  </a:lnTo>
                  <a:lnTo>
                    <a:pt x="651" y="47"/>
                  </a:lnTo>
                  <a:lnTo>
                    <a:pt x="654" y="47"/>
                  </a:lnTo>
                  <a:lnTo>
                    <a:pt x="656" y="47"/>
                  </a:lnTo>
                  <a:lnTo>
                    <a:pt x="659" y="49"/>
                  </a:lnTo>
                  <a:lnTo>
                    <a:pt x="661" y="49"/>
                  </a:lnTo>
                  <a:lnTo>
                    <a:pt x="664" y="49"/>
                  </a:lnTo>
                  <a:lnTo>
                    <a:pt x="667" y="49"/>
                  </a:lnTo>
                  <a:lnTo>
                    <a:pt x="667" y="52"/>
                  </a:lnTo>
                  <a:lnTo>
                    <a:pt x="669" y="52"/>
                  </a:lnTo>
                  <a:lnTo>
                    <a:pt x="669" y="54"/>
                  </a:lnTo>
                  <a:lnTo>
                    <a:pt x="672" y="54"/>
                  </a:lnTo>
                  <a:lnTo>
                    <a:pt x="672" y="57"/>
                  </a:lnTo>
                  <a:lnTo>
                    <a:pt x="674" y="60"/>
                  </a:lnTo>
                  <a:lnTo>
                    <a:pt x="674" y="62"/>
                  </a:lnTo>
                  <a:lnTo>
                    <a:pt x="674" y="65"/>
                  </a:lnTo>
                  <a:lnTo>
                    <a:pt x="674" y="67"/>
                  </a:lnTo>
                  <a:lnTo>
                    <a:pt x="674" y="70"/>
                  </a:lnTo>
                  <a:lnTo>
                    <a:pt x="672" y="73"/>
                  </a:lnTo>
                  <a:lnTo>
                    <a:pt x="672" y="75"/>
                  </a:lnTo>
                  <a:lnTo>
                    <a:pt x="669" y="78"/>
                  </a:lnTo>
                  <a:lnTo>
                    <a:pt x="667" y="78"/>
                  </a:lnTo>
                  <a:lnTo>
                    <a:pt x="667" y="80"/>
                  </a:lnTo>
                  <a:lnTo>
                    <a:pt x="664" y="80"/>
                  </a:lnTo>
                  <a:lnTo>
                    <a:pt x="661" y="83"/>
                  </a:lnTo>
                  <a:lnTo>
                    <a:pt x="659" y="83"/>
                  </a:lnTo>
                  <a:lnTo>
                    <a:pt x="656" y="86"/>
                  </a:lnTo>
                  <a:lnTo>
                    <a:pt x="654" y="86"/>
                  </a:lnTo>
                  <a:lnTo>
                    <a:pt x="651" y="86"/>
                  </a:lnTo>
                  <a:lnTo>
                    <a:pt x="648" y="86"/>
                  </a:lnTo>
                  <a:lnTo>
                    <a:pt x="646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41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3" y="83"/>
                  </a:lnTo>
                  <a:lnTo>
                    <a:pt x="633" y="86"/>
                  </a:lnTo>
                  <a:lnTo>
                    <a:pt x="625" y="86"/>
                  </a:lnTo>
                  <a:lnTo>
                    <a:pt x="620" y="65"/>
                  </a:lnTo>
                  <a:close/>
                  <a:moveTo>
                    <a:pt x="680" y="5"/>
                  </a:moveTo>
                  <a:lnTo>
                    <a:pt x="682" y="5"/>
                  </a:lnTo>
                  <a:lnTo>
                    <a:pt x="685" y="5"/>
                  </a:lnTo>
                  <a:lnTo>
                    <a:pt x="687" y="5"/>
                  </a:lnTo>
                  <a:lnTo>
                    <a:pt x="690" y="5"/>
                  </a:lnTo>
                  <a:lnTo>
                    <a:pt x="692" y="5"/>
                  </a:lnTo>
                  <a:lnTo>
                    <a:pt x="695" y="5"/>
                  </a:lnTo>
                  <a:lnTo>
                    <a:pt x="695" y="2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3" y="0"/>
                  </a:lnTo>
                  <a:lnTo>
                    <a:pt x="708" y="0"/>
                  </a:lnTo>
                  <a:lnTo>
                    <a:pt x="708" y="49"/>
                  </a:lnTo>
                  <a:lnTo>
                    <a:pt x="711" y="47"/>
                  </a:lnTo>
                  <a:lnTo>
                    <a:pt x="713" y="44"/>
                  </a:lnTo>
                  <a:lnTo>
                    <a:pt x="713" y="41"/>
                  </a:lnTo>
                  <a:lnTo>
                    <a:pt x="716" y="41"/>
                  </a:lnTo>
                  <a:lnTo>
                    <a:pt x="716" y="39"/>
                  </a:lnTo>
                  <a:lnTo>
                    <a:pt x="718" y="39"/>
                  </a:lnTo>
                  <a:lnTo>
                    <a:pt x="716" y="36"/>
                  </a:lnTo>
                  <a:lnTo>
                    <a:pt x="713" y="36"/>
                  </a:lnTo>
                  <a:lnTo>
                    <a:pt x="713" y="26"/>
                  </a:lnTo>
                  <a:lnTo>
                    <a:pt x="747" y="26"/>
                  </a:lnTo>
                  <a:lnTo>
                    <a:pt x="747" y="36"/>
                  </a:lnTo>
                  <a:lnTo>
                    <a:pt x="744" y="36"/>
                  </a:lnTo>
                  <a:lnTo>
                    <a:pt x="742" y="36"/>
                  </a:lnTo>
                  <a:lnTo>
                    <a:pt x="739" y="39"/>
                  </a:lnTo>
                  <a:lnTo>
                    <a:pt x="737" y="39"/>
                  </a:lnTo>
                  <a:lnTo>
                    <a:pt x="734" y="41"/>
                  </a:lnTo>
                  <a:lnTo>
                    <a:pt x="731" y="44"/>
                  </a:lnTo>
                  <a:lnTo>
                    <a:pt x="729" y="44"/>
                  </a:lnTo>
                  <a:lnTo>
                    <a:pt x="729" y="47"/>
                  </a:lnTo>
                  <a:lnTo>
                    <a:pt x="726" y="47"/>
                  </a:lnTo>
                  <a:lnTo>
                    <a:pt x="739" y="67"/>
                  </a:lnTo>
                  <a:lnTo>
                    <a:pt x="742" y="70"/>
                  </a:lnTo>
                  <a:lnTo>
                    <a:pt x="744" y="73"/>
                  </a:lnTo>
                  <a:lnTo>
                    <a:pt x="747" y="73"/>
                  </a:lnTo>
                  <a:lnTo>
                    <a:pt x="747" y="75"/>
                  </a:lnTo>
                  <a:lnTo>
                    <a:pt x="750" y="75"/>
                  </a:lnTo>
                  <a:lnTo>
                    <a:pt x="752" y="75"/>
                  </a:lnTo>
                  <a:lnTo>
                    <a:pt x="752" y="86"/>
                  </a:lnTo>
                  <a:lnTo>
                    <a:pt x="718" y="86"/>
                  </a:lnTo>
                  <a:lnTo>
                    <a:pt x="718" y="75"/>
                  </a:lnTo>
                  <a:lnTo>
                    <a:pt x="721" y="75"/>
                  </a:lnTo>
                  <a:lnTo>
                    <a:pt x="721" y="73"/>
                  </a:lnTo>
                  <a:lnTo>
                    <a:pt x="721" y="70"/>
                  </a:lnTo>
                  <a:lnTo>
                    <a:pt x="718" y="70"/>
                  </a:lnTo>
                  <a:lnTo>
                    <a:pt x="718" y="67"/>
                  </a:lnTo>
                  <a:lnTo>
                    <a:pt x="711" y="60"/>
                  </a:lnTo>
                  <a:lnTo>
                    <a:pt x="708" y="62"/>
                  </a:lnTo>
                  <a:lnTo>
                    <a:pt x="708" y="65"/>
                  </a:lnTo>
                  <a:lnTo>
                    <a:pt x="708" y="67"/>
                  </a:lnTo>
                  <a:lnTo>
                    <a:pt x="708" y="70"/>
                  </a:lnTo>
                  <a:lnTo>
                    <a:pt x="708" y="73"/>
                  </a:lnTo>
                  <a:lnTo>
                    <a:pt x="711" y="73"/>
                  </a:lnTo>
                  <a:lnTo>
                    <a:pt x="711" y="75"/>
                  </a:lnTo>
                  <a:lnTo>
                    <a:pt x="713" y="75"/>
                  </a:lnTo>
                  <a:lnTo>
                    <a:pt x="716" y="75"/>
                  </a:lnTo>
                  <a:lnTo>
                    <a:pt x="716" y="86"/>
                  </a:lnTo>
                  <a:lnTo>
                    <a:pt x="680" y="86"/>
                  </a:lnTo>
                  <a:lnTo>
                    <a:pt x="680" y="75"/>
                  </a:lnTo>
                  <a:lnTo>
                    <a:pt x="682" y="75"/>
                  </a:lnTo>
                  <a:lnTo>
                    <a:pt x="685" y="75"/>
                  </a:lnTo>
                  <a:lnTo>
                    <a:pt x="685" y="73"/>
                  </a:lnTo>
                  <a:lnTo>
                    <a:pt x="687" y="73"/>
                  </a:lnTo>
                  <a:lnTo>
                    <a:pt x="690" y="73"/>
                  </a:lnTo>
                  <a:lnTo>
                    <a:pt x="690" y="70"/>
                  </a:lnTo>
                  <a:lnTo>
                    <a:pt x="690" y="67"/>
                  </a:lnTo>
                  <a:lnTo>
                    <a:pt x="690" y="23"/>
                  </a:lnTo>
                  <a:lnTo>
                    <a:pt x="690" y="20"/>
                  </a:lnTo>
                  <a:lnTo>
                    <a:pt x="690" y="18"/>
                  </a:lnTo>
                  <a:lnTo>
                    <a:pt x="687" y="18"/>
                  </a:lnTo>
                  <a:lnTo>
                    <a:pt x="687" y="15"/>
                  </a:lnTo>
                  <a:lnTo>
                    <a:pt x="685" y="15"/>
                  </a:lnTo>
                  <a:lnTo>
                    <a:pt x="682" y="15"/>
                  </a:lnTo>
                  <a:lnTo>
                    <a:pt x="680" y="15"/>
                  </a:lnTo>
                  <a:lnTo>
                    <a:pt x="680" y="5"/>
                  </a:lnTo>
                  <a:close/>
                  <a:moveTo>
                    <a:pt x="791" y="57"/>
                  </a:moveTo>
                  <a:lnTo>
                    <a:pt x="788" y="57"/>
                  </a:lnTo>
                  <a:lnTo>
                    <a:pt x="786" y="57"/>
                  </a:lnTo>
                  <a:lnTo>
                    <a:pt x="783" y="60"/>
                  </a:lnTo>
                  <a:lnTo>
                    <a:pt x="781" y="60"/>
                  </a:lnTo>
                  <a:lnTo>
                    <a:pt x="778" y="62"/>
                  </a:lnTo>
                  <a:lnTo>
                    <a:pt x="778" y="65"/>
                  </a:lnTo>
                  <a:lnTo>
                    <a:pt x="775" y="65"/>
                  </a:lnTo>
                  <a:lnTo>
                    <a:pt x="775" y="67"/>
                  </a:lnTo>
                  <a:lnTo>
                    <a:pt x="778" y="70"/>
                  </a:lnTo>
                  <a:lnTo>
                    <a:pt x="778" y="73"/>
                  </a:lnTo>
                  <a:lnTo>
                    <a:pt x="781" y="73"/>
                  </a:lnTo>
                  <a:lnTo>
                    <a:pt x="783" y="73"/>
                  </a:lnTo>
                  <a:lnTo>
                    <a:pt x="786" y="73"/>
                  </a:lnTo>
                  <a:lnTo>
                    <a:pt x="788" y="73"/>
                  </a:lnTo>
                  <a:lnTo>
                    <a:pt x="788" y="70"/>
                  </a:lnTo>
                  <a:lnTo>
                    <a:pt x="791" y="70"/>
                  </a:lnTo>
                  <a:lnTo>
                    <a:pt x="791" y="67"/>
                  </a:lnTo>
                  <a:lnTo>
                    <a:pt x="791" y="57"/>
                  </a:lnTo>
                  <a:close/>
                  <a:moveTo>
                    <a:pt x="791" y="49"/>
                  </a:moveTo>
                  <a:lnTo>
                    <a:pt x="791" y="47"/>
                  </a:lnTo>
                  <a:lnTo>
                    <a:pt x="791" y="44"/>
                  </a:lnTo>
                  <a:lnTo>
                    <a:pt x="791" y="41"/>
                  </a:lnTo>
                  <a:lnTo>
                    <a:pt x="791" y="39"/>
                  </a:lnTo>
                  <a:lnTo>
                    <a:pt x="788" y="39"/>
                  </a:lnTo>
                  <a:lnTo>
                    <a:pt x="788" y="36"/>
                  </a:lnTo>
                  <a:lnTo>
                    <a:pt x="786" y="36"/>
                  </a:lnTo>
                  <a:lnTo>
                    <a:pt x="783" y="36"/>
                  </a:lnTo>
                  <a:lnTo>
                    <a:pt x="781" y="36"/>
                  </a:lnTo>
                  <a:lnTo>
                    <a:pt x="778" y="36"/>
                  </a:lnTo>
                  <a:lnTo>
                    <a:pt x="778" y="39"/>
                  </a:lnTo>
                  <a:lnTo>
                    <a:pt x="775" y="39"/>
                  </a:lnTo>
                  <a:lnTo>
                    <a:pt x="775" y="41"/>
                  </a:lnTo>
                  <a:lnTo>
                    <a:pt x="775" y="44"/>
                  </a:lnTo>
                  <a:lnTo>
                    <a:pt x="775" y="47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0" y="49"/>
                  </a:lnTo>
                  <a:lnTo>
                    <a:pt x="768" y="49"/>
                  </a:lnTo>
                  <a:lnTo>
                    <a:pt x="765" y="49"/>
                  </a:lnTo>
                  <a:lnTo>
                    <a:pt x="763" y="49"/>
                  </a:lnTo>
                  <a:lnTo>
                    <a:pt x="763" y="47"/>
                  </a:lnTo>
                  <a:lnTo>
                    <a:pt x="760" y="47"/>
                  </a:lnTo>
                  <a:lnTo>
                    <a:pt x="760" y="44"/>
                  </a:lnTo>
                  <a:lnTo>
                    <a:pt x="760" y="41"/>
                  </a:lnTo>
                  <a:lnTo>
                    <a:pt x="760" y="39"/>
                  </a:lnTo>
                  <a:lnTo>
                    <a:pt x="760" y="36"/>
                  </a:lnTo>
                  <a:lnTo>
                    <a:pt x="760" y="33"/>
                  </a:lnTo>
                  <a:lnTo>
                    <a:pt x="763" y="33"/>
                  </a:lnTo>
                  <a:lnTo>
                    <a:pt x="763" y="31"/>
                  </a:lnTo>
                  <a:lnTo>
                    <a:pt x="765" y="31"/>
                  </a:lnTo>
                  <a:lnTo>
                    <a:pt x="768" y="28"/>
                  </a:lnTo>
                  <a:lnTo>
                    <a:pt x="770" y="28"/>
                  </a:lnTo>
                  <a:lnTo>
                    <a:pt x="773" y="26"/>
                  </a:lnTo>
                  <a:lnTo>
                    <a:pt x="775" y="26"/>
                  </a:lnTo>
                  <a:lnTo>
                    <a:pt x="778" y="26"/>
                  </a:lnTo>
                  <a:lnTo>
                    <a:pt x="781" y="26"/>
                  </a:lnTo>
                  <a:lnTo>
                    <a:pt x="783" y="26"/>
                  </a:lnTo>
                  <a:lnTo>
                    <a:pt x="786" y="26"/>
                  </a:lnTo>
                  <a:lnTo>
                    <a:pt x="788" y="26"/>
                  </a:lnTo>
                  <a:lnTo>
                    <a:pt x="791" y="26"/>
                  </a:lnTo>
                  <a:lnTo>
                    <a:pt x="794" y="26"/>
                  </a:lnTo>
                  <a:lnTo>
                    <a:pt x="796" y="26"/>
                  </a:lnTo>
                  <a:lnTo>
                    <a:pt x="799" y="28"/>
                  </a:lnTo>
                  <a:lnTo>
                    <a:pt x="801" y="28"/>
                  </a:lnTo>
                  <a:lnTo>
                    <a:pt x="804" y="31"/>
                  </a:lnTo>
                  <a:lnTo>
                    <a:pt x="807" y="31"/>
                  </a:lnTo>
                  <a:lnTo>
                    <a:pt x="807" y="33"/>
                  </a:lnTo>
                  <a:lnTo>
                    <a:pt x="809" y="36"/>
                  </a:lnTo>
                  <a:lnTo>
                    <a:pt x="809" y="39"/>
                  </a:lnTo>
                  <a:lnTo>
                    <a:pt x="809" y="41"/>
                  </a:lnTo>
                  <a:lnTo>
                    <a:pt x="809" y="44"/>
                  </a:lnTo>
                  <a:lnTo>
                    <a:pt x="809" y="70"/>
                  </a:lnTo>
                  <a:lnTo>
                    <a:pt x="809" y="73"/>
                  </a:lnTo>
                  <a:lnTo>
                    <a:pt x="812" y="73"/>
                  </a:lnTo>
                  <a:lnTo>
                    <a:pt x="814" y="73"/>
                  </a:lnTo>
                  <a:lnTo>
                    <a:pt x="822" y="80"/>
                  </a:lnTo>
                  <a:lnTo>
                    <a:pt x="820" y="80"/>
                  </a:lnTo>
                  <a:lnTo>
                    <a:pt x="817" y="83"/>
                  </a:lnTo>
                  <a:lnTo>
                    <a:pt x="814" y="83"/>
                  </a:lnTo>
                  <a:lnTo>
                    <a:pt x="812" y="86"/>
                  </a:lnTo>
                  <a:lnTo>
                    <a:pt x="809" y="86"/>
                  </a:lnTo>
                  <a:lnTo>
                    <a:pt x="807" y="86"/>
                  </a:lnTo>
                  <a:lnTo>
                    <a:pt x="804" y="86"/>
                  </a:lnTo>
                  <a:lnTo>
                    <a:pt x="801" y="86"/>
                  </a:lnTo>
                  <a:lnTo>
                    <a:pt x="799" y="86"/>
                  </a:lnTo>
                  <a:lnTo>
                    <a:pt x="799" y="83"/>
                  </a:lnTo>
                  <a:lnTo>
                    <a:pt x="796" y="83"/>
                  </a:lnTo>
                  <a:lnTo>
                    <a:pt x="796" y="80"/>
                  </a:lnTo>
                  <a:lnTo>
                    <a:pt x="794" y="80"/>
                  </a:lnTo>
                  <a:lnTo>
                    <a:pt x="791" y="80"/>
                  </a:lnTo>
                  <a:lnTo>
                    <a:pt x="788" y="83"/>
                  </a:lnTo>
                  <a:lnTo>
                    <a:pt x="786" y="83"/>
                  </a:lnTo>
                  <a:lnTo>
                    <a:pt x="783" y="83"/>
                  </a:lnTo>
                  <a:lnTo>
                    <a:pt x="783" y="86"/>
                  </a:lnTo>
                  <a:lnTo>
                    <a:pt x="781" y="86"/>
                  </a:lnTo>
                  <a:lnTo>
                    <a:pt x="778" y="86"/>
                  </a:lnTo>
                  <a:lnTo>
                    <a:pt x="775" y="86"/>
                  </a:lnTo>
                  <a:lnTo>
                    <a:pt x="773" y="86"/>
                  </a:lnTo>
                  <a:lnTo>
                    <a:pt x="770" y="86"/>
                  </a:lnTo>
                  <a:lnTo>
                    <a:pt x="768" y="86"/>
                  </a:lnTo>
                  <a:lnTo>
                    <a:pt x="768" y="83"/>
                  </a:lnTo>
                  <a:lnTo>
                    <a:pt x="765" y="83"/>
                  </a:lnTo>
                  <a:lnTo>
                    <a:pt x="763" y="83"/>
                  </a:lnTo>
                  <a:lnTo>
                    <a:pt x="763" y="80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7" y="78"/>
                  </a:lnTo>
                  <a:lnTo>
                    <a:pt x="757" y="75"/>
                  </a:lnTo>
                  <a:lnTo>
                    <a:pt x="757" y="73"/>
                  </a:lnTo>
                  <a:lnTo>
                    <a:pt x="757" y="70"/>
                  </a:lnTo>
                  <a:lnTo>
                    <a:pt x="757" y="67"/>
                  </a:lnTo>
                  <a:lnTo>
                    <a:pt x="757" y="65"/>
                  </a:lnTo>
                  <a:lnTo>
                    <a:pt x="757" y="62"/>
                  </a:lnTo>
                  <a:lnTo>
                    <a:pt x="760" y="60"/>
                  </a:lnTo>
                  <a:lnTo>
                    <a:pt x="763" y="57"/>
                  </a:lnTo>
                  <a:lnTo>
                    <a:pt x="765" y="54"/>
                  </a:lnTo>
                  <a:lnTo>
                    <a:pt x="770" y="52"/>
                  </a:lnTo>
                  <a:lnTo>
                    <a:pt x="773" y="52"/>
                  </a:lnTo>
                  <a:lnTo>
                    <a:pt x="775" y="49"/>
                  </a:lnTo>
                  <a:lnTo>
                    <a:pt x="778" y="49"/>
                  </a:lnTo>
                  <a:lnTo>
                    <a:pt x="783" y="49"/>
                  </a:lnTo>
                  <a:lnTo>
                    <a:pt x="786" y="49"/>
                  </a:lnTo>
                  <a:lnTo>
                    <a:pt x="788" y="49"/>
                  </a:lnTo>
                  <a:lnTo>
                    <a:pt x="791" y="49"/>
                  </a:lnTo>
                  <a:close/>
                  <a:moveTo>
                    <a:pt x="0" y="141"/>
                  </a:moveTo>
                  <a:lnTo>
                    <a:pt x="65" y="141"/>
                  </a:lnTo>
                  <a:lnTo>
                    <a:pt x="75" y="167"/>
                  </a:lnTo>
                  <a:lnTo>
                    <a:pt x="67" y="169"/>
                  </a:lnTo>
                  <a:lnTo>
                    <a:pt x="65" y="167"/>
                  </a:lnTo>
                  <a:lnTo>
                    <a:pt x="62" y="164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60" y="159"/>
                  </a:lnTo>
                  <a:lnTo>
                    <a:pt x="57" y="159"/>
                  </a:lnTo>
                  <a:lnTo>
                    <a:pt x="54" y="156"/>
                  </a:lnTo>
                  <a:lnTo>
                    <a:pt x="52" y="156"/>
                  </a:lnTo>
                  <a:lnTo>
                    <a:pt x="49" y="154"/>
                  </a:lnTo>
                  <a:lnTo>
                    <a:pt x="47" y="154"/>
                  </a:lnTo>
                  <a:lnTo>
                    <a:pt x="44" y="154"/>
                  </a:lnTo>
                  <a:lnTo>
                    <a:pt x="41" y="154"/>
                  </a:lnTo>
                  <a:lnTo>
                    <a:pt x="39" y="154"/>
                  </a:lnTo>
                  <a:lnTo>
                    <a:pt x="36" y="154"/>
                  </a:lnTo>
                  <a:lnTo>
                    <a:pt x="34" y="154"/>
                  </a:lnTo>
                  <a:lnTo>
                    <a:pt x="31" y="154"/>
                  </a:lnTo>
                  <a:lnTo>
                    <a:pt x="31" y="156"/>
                  </a:lnTo>
                  <a:lnTo>
                    <a:pt x="28" y="156"/>
                  </a:lnTo>
                  <a:lnTo>
                    <a:pt x="28" y="159"/>
                  </a:lnTo>
                  <a:lnTo>
                    <a:pt x="28" y="174"/>
                  </a:lnTo>
                  <a:lnTo>
                    <a:pt x="31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1" y="169"/>
                  </a:lnTo>
                  <a:lnTo>
                    <a:pt x="44" y="167"/>
                  </a:lnTo>
                  <a:lnTo>
                    <a:pt x="44" y="164"/>
                  </a:lnTo>
                  <a:lnTo>
                    <a:pt x="44" y="161"/>
                  </a:lnTo>
                  <a:lnTo>
                    <a:pt x="52" y="161"/>
                  </a:lnTo>
                  <a:lnTo>
                    <a:pt x="52" y="198"/>
                  </a:lnTo>
                  <a:lnTo>
                    <a:pt x="44" y="198"/>
                  </a:lnTo>
                  <a:lnTo>
                    <a:pt x="44" y="195"/>
                  </a:lnTo>
                  <a:lnTo>
                    <a:pt x="44" y="193"/>
                  </a:lnTo>
                  <a:lnTo>
                    <a:pt x="41" y="193"/>
                  </a:lnTo>
                  <a:lnTo>
                    <a:pt x="41" y="190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85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1" y="185"/>
                  </a:lnTo>
                  <a:lnTo>
                    <a:pt x="28" y="185"/>
                  </a:lnTo>
                  <a:lnTo>
                    <a:pt x="28" y="201"/>
                  </a:lnTo>
                  <a:lnTo>
                    <a:pt x="28" y="203"/>
                  </a:lnTo>
                  <a:lnTo>
                    <a:pt x="28" y="206"/>
                  </a:lnTo>
                  <a:lnTo>
                    <a:pt x="31" y="208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39" y="211"/>
                  </a:lnTo>
                  <a:lnTo>
                    <a:pt x="39" y="221"/>
                  </a:lnTo>
                  <a:lnTo>
                    <a:pt x="0" y="221"/>
                  </a:lnTo>
                  <a:lnTo>
                    <a:pt x="0" y="211"/>
                  </a:lnTo>
                  <a:lnTo>
                    <a:pt x="3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8" y="208"/>
                  </a:lnTo>
                  <a:lnTo>
                    <a:pt x="8" y="206"/>
                  </a:lnTo>
                  <a:lnTo>
                    <a:pt x="8" y="203"/>
                  </a:lnTo>
                  <a:lnTo>
                    <a:pt x="8" y="201"/>
                  </a:lnTo>
                  <a:lnTo>
                    <a:pt x="8" y="161"/>
                  </a:lnTo>
                  <a:lnTo>
                    <a:pt x="8" y="159"/>
                  </a:lnTo>
                  <a:lnTo>
                    <a:pt x="8" y="156"/>
                  </a:lnTo>
                  <a:lnTo>
                    <a:pt x="8" y="154"/>
                  </a:lnTo>
                  <a:lnTo>
                    <a:pt x="5" y="154"/>
                  </a:lnTo>
                  <a:lnTo>
                    <a:pt x="5" y="151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0" y="141"/>
                  </a:lnTo>
                  <a:close/>
                  <a:moveTo>
                    <a:pt x="99" y="161"/>
                  </a:moveTo>
                  <a:lnTo>
                    <a:pt x="104" y="161"/>
                  </a:lnTo>
                  <a:lnTo>
                    <a:pt x="104" y="201"/>
                  </a:lnTo>
                  <a:lnTo>
                    <a:pt x="104" y="203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06" y="208"/>
                  </a:lnTo>
                  <a:lnTo>
                    <a:pt x="109" y="208"/>
                  </a:lnTo>
                  <a:lnTo>
                    <a:pt x="109" y="211"/>
                  </a:lnTo>
                  <a:lnTo>
                    <a:pt x="111" y="211"/>
                  </a:lnTo>
                  <a:lnTo>
                    <a:pt x="111" y="208"/>
                  </a:lnTo>
                  <a:lnTo>
                    <a:pt x="114" y="208"/>
                  </a:lnTo>
                  <a:lnTo>
                    <a:pt x="117" y="208"/>
                  </a:lnTo>
                  <a:lnTo>
                    <a:pt x="119" y="206"/>
                  </a:lnTo>
                  <a:lnTo>
                    <a:pt x="122" y="206"/>
                  </a:lnTo>
                  <a:lnTo>
                    <a:pt x="122" y="182"/>
                  </a:lnTo>
                  <a:lnTo>
                    <a:pt x="122" y="180"/>
                  </a:lnTo>
                  <a:lnTo>
                    <a:pt x="122" y="177"/>
                  </a:lnTo>
                  <a:lnTo>
                    <a:pt x="119" y="177"/>
                  </a:lnTo>
                  <a:lnTo>
                    <a:pt x="119" y="174"/>
                  </a:lnTo>
                  <a:lnTo>
                    <a:pt x="117" y="174"/>
                  </a:lnTo>
                  <a:lnTo>
                    <a:pt x="114" y="174"/>
                  </a:lnTo>
                  <a:lnTo>
                    <a:pt x="114" y="167"/>
                  </a:lnTo>
                  <a:lnTo>
                    <a:pt x="135" y="161"/>
                  </a:lnTo>
                  <a:lnTo>
                    <a:pt x="143" y="161"/>
                  </a:lnTo>
                  <a:lnTo>
                    <a:pt x="143" y="203"/>
                  </a:lnTo>
                  <a:lnTo>
                    <a:pt x="143" y="206"/>
                  </a:lnTo>
                  <a:lnTo>
                    <a:pt x="143" y="208"/>
                  </a:lnTo>
                  <a:lnTo>
                    <a:pt x="143" y="211"/>
                  </a:lnTo>
                  <a:lnTo>
                    <a:pt x="145" y="211"/>
                  </a:lnTo>
                  <a:lnTo>
                    <a:pt x="148" y="211"/>
                  </a:lnTo>
                  <a:lnTo>
                    <a:pt x="150" y="211"/>
                  </a:lnTo>
                  <a:lnTo>
                    <a:pt x="150" y="221"/>
                  </a:lnTo>
                  <a:lnTo>
                    <a:pt x="124" y="221"/>
                  </a:lnTo>
                  <a:lnTo>
                    <a:pt x="124" y="216"/>
                  </a:lnTo>
                  <a:lnTo>
                    <a:pt x="122" y="216"/>
                  </a:lnTo>
                  <a:lnTo>
                    <a:pt x="122" y="219"/>
                  </a:lnTo>
                  <a:lnTo>
                    <a:pt x="119" y="219"/>
                  </a:lnTo>
                  <a:lnTo>
                    <a:pt x="117" y="219"/>
                  </a:lnTo>
                  <a:lnTo>
                    <a:pt x="114" y="219"/>
                  </a:lnTo>
                  <a:lnTo>
                    <a:pt x="114" y="221"/>
                  </a:lnTo>
                  <a:lnTo>
                    <a:pt x="111" y="221"/>
                  </a:lnTo>
                  <a:lnTo>
                    <a:pt x="109" y="221"/>
                  </a:lnTo>
                  <a:lnTo>
                    <a:pt x="106" y="221"/>
                  </a:lnTo>
                  <a:lnTo>
                    <a:pt x="104" y="221"/>
                  </a:lnTo>
                  <a:lnTo>
                    <a:pt x="101" y="221"/>
                  </a:lnTo>
                  <a:lnTo>
                    <a:pt x="99" y="221"/>
                  </a:lnTo>
                  <a:lnTo>
                    <a:pt x="96" y="221"/>
                  </a:lnTo>
                  <a:lnTo>
                    <a:pt x="96" y="219"/>
                  </a:lnTo>
                  <a:lnTo>
                    <a:pt x="93" y="219"/>
                  </a:lnTo>
                  <a:lnTo>
                    <a:pt x="91" y="219"/>
                  </a:lnTo>
                  <a:lnTo>
                    <a:pt x="91" y="216"/>
                  </a:lnTo>
                  <a:lnTo>
                    <a:pt x="88" y="216"/>
                  </a:lnTo>
                  <a:lnTo>
                    <a:pt x="88" y="214"/>
                  </a:lnTo>
                  <a:lnTo>
                    <a:pt x="88" y="211"/>
                  </a:lnTo>
                  <a:lnTo>
                    <a:pt x="86" y="208"/>
                  </a:lnTo>
                  <a:lnTo>
                    <a:pt x="86" y="206"/>
                  </a:lnTo>
                  <a:lnTo>
                    <a:pt x="86" y="203"/>
                  </a:lnTo>
                  <a:lnTo>
                    <a:pt x="86" y="182"/>
                  </a:lnTo>
                  <a:lnTo>
                    <a:pt x="86" y="180"/>
                  </a:lnTo>
                  <a:lnTo>
                    <a:pt x="86" y="177"/>
                  </a:lnTo>
                  <a:lnTo>
                    <a:pt x="83" y="177"/>
                  </a:lnTo>
                  <a:lnTo>
                    <a:pt x="83" y="174"/>
                  </a:lnTo>
                  <a:lnTo>
                    <a:pt x="80" y="174"/>
                  </a:lnTo>
                  <a:lnTo>
                    <a:pt x="78" y="174"/>
                  </a:lnTo>
                  <a:lnTo>
                    <a:pt x="78" y="167"/>
                  </a:lnTo>
                  <a:lnTo>
                    <a:pt x="99" y="161"/>
                  </a:lnTo>
                  <a:close/>
                  <a:moveTo>
                    <a:pt x="153" y="167"/>
                  </a:moveTo>
                  <a:lnTo>
                    <a:pt x="174" y="161"/>
                  </a:lnTo>
                  <a:lnTo>
                    <a:pt x="179" y="161"/>
                  </a:lnTo>
                  <a:lnTo>
                    <a:pt x="179" y="167"/>
                  </a:lnTo>
                  <a:lnTo>
                    <a:pt x="182" y="167"/>
                  </a:lnTo>
                  <a:lnTo>
                    <a:pt x="184" y="164"/>
                  </a:lnTo>
                  <a:lnTo>
                    <a:pt x="187" y="164"/>
                  </a:lnTo>
                  <a:lnTo>
                    <a:pt x="189" y="161"/>
                  </a:lnTo>
                  <a:lnTo>
                    <a:pt x="192" y="161"/>
                  </a:lnTo>
                  <a:lnTo>
                    <a:pt x="194" y="161"/>
                  </a:lnTo>
                  <a:lnTo>
                    <a:pt x="197" y="161"/>
                  </a:lnTo>
                  <a:lnTo>
                    <a:pt x="200" y="161"/>
                  </a:lnTo>
                  <a:lnTo>
                    <a:pt x="202" y="161"/>
                  </a:lnTo>
                  <a:lnTo>
                    <a:pt x="205" y="161"/>
                  </a:lnTo>
                  <a:lnTo>
                    <a:pt x="207" y="164"/>
                  </a:lnTo>
                  <a:lnTo>
                    <a:pt x="210" y="164"/>
                  </a:lnTo>
                  <a:lnTo>
                    <a:pt x="213" y="167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8" y="172"/>
                  </a:lnTo>
                  <a:lnTo>
                    <a:pt x="218" y="174"/>
                  </a:lnTo>
                  <a:lnTo>
                    <a:pt x="218" y="177"/>
                  </a:lnTo>
                  <a:lnTo>
                    <a:pt x="218" y="203"/>
                  </a:lnTo>
                  <a:lnTo>
                    <a:pt x="218" y="206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0" y="211"/>
                  </a:lnTo>
                  <a:lnTo>
                    <a:pt x="223" y="211"/>
                  </a:lnTo>
                  <a:lnTo>
                    <a:pt x="226" y="211"/>
                  </a:lnTo>
                  <a:lnTo>
                    <a:pt x="226" y="221"/>
                  </a:lnTo>
                  <a:lnTo>
                    <a:pt x="192" y="22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7" y="211"/>
                  </a:lnTo>
                  <a:lnTo>
                    <a:pt x="197" y="208"/>
                  </a:lnTo>
                  <a:lnTo>
                    <a:pt x="197" y="206"/>
                  </a:lnTo>
                  <a:lnTo>
                    <a:pt x="197" y="203"/>
                  </a:lnTo>
                  <a:lnTo>
                    <a:pt x="197" y="182"/>
                  </a:lnTo>
                  <a:lnTo>
                    <a:pt x="197" y="180"/>
                  </a:lnTo>
                  <a:lnTo>
                    <a:pt x="197" y="177"/>
                  </a:lnTo>
                  <a:lnTo>
                    <a:pt x="197" y="174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89" y="174"/>
                  </a:lnTo>
                  <a:lnTo>
                    <a:pt x="187" y="174"/>
                  </a:lnTo>
                  <a:lnTo>
                    <a:pt x="187" y="177"/>
                  </a:lnTo>
                  <a:lnTo>
                    <a:pt x="184" y="177"/>
                  </a:lnTo>
                  <a:lnTo>
                    <a:pt x="182" y="180"/>
                  </a:lnTo>
                  <a:lnTo>
                    <a:pt x="182" y="201"/>
                  </a:lnTo>
                  <a:lnTo>
                    <a:pt x="182" y="203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4" y="208"/>
                  </a:lnTo>
                  <a:lnTo>
                    <a:pt x="184" y="211"/>
                  </a:lnTo>
                  <a:lnTo>
                    <a:pt x="187" y="211"/>
                  </a:lnTo>
                  <a:lnTo>
                    <a:pt x="187" y="221"/>
                  </a:lnTo>
                  <a:lnTo>
                    <a:pt x="153" y="221"/>
                  </a:lnTo>
                  <a:lnTo>
                    <a:pt x="153" y="211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08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1" y="203"/>
                  </a:lnTo>
                  <a:lnTo>
                    <a:pt x="161" y="201"/>
                  </a:lnTo>
                  <a:lnTo>
                    <a:pt x="161" y="182"/>
                  </a:lnTo>
                  <a:lnTo>
                    <a:pt x="161" y="180"/>
                  </a:lnTo>
                  <a:lnTo>
                    <a:pt x="161" y="177"/>
                  </a:lnTo>
                  <a:lnTo>
                    <a:pt x="158" y="177"/>
                  </a:lnTo>
                  <a:lnTo>
                    <a:pt x="158" y="174"/>
                  </a:lnTo>
                  <a:lnTo>
                    <a:pt x="156" y="174"/>
                  </a:lnTo>
                  <a:lnTo>
                    <a:pt x="153" y="174"/>
                  </a:lnTo>
                  <a:lnTo>
                    <a:pt x="153" y="167"/>
                  </a:lnTo>
                  <a:close/>
                  <a:moveTo>
                    <a:pt x="262" y="141"/>
                  </a:moveTo>
                  <a:lnTo>
                    <a:pt x="265" y="141"/>
                  </a:lnTo>
                  <a:lnTo>
                    <a:pt x="267" y="141"/>
                  </a:lnTo>
                  <a:lnTo>
                    <a:pt x="270" y="141"/>
                  </a:lnTo>
                  <a:lnTo>
                    <a:pt x="272" y="141"/>
                  </a:lnTo>
                  <a:lnTo>
                    <a:pt x="275" y="141"/>
                  </a:lnTo>
                  <a:lnTo>
                    <a:pt x="277" y="141"/>
                  </a:lnTo>
                  <a:lnTo>
                    <a:pt x="280" y="138"/>
                  </a:lnTo>
                  <a:lnTo>
                    <a:pt x="283" y="138"/>
                  </a:lnTo>
                  <a:lnTo>
                    <a:pt x="285" y="135"/>
                  </a:lnTo>
                  <a:lnTo>
                    <a:pt x="290" y="135"/>
                  </a:lnTo>
                  <a:lnTo>
                    <a:pt x="290" y="198"/>
                  </a:lnTo>
                  <a:lnTo>
                    <a:pt x="290" y="201"/>
                  </a:lnTo>
                  <a:lnTo>
                    <a:pt x="290" y="203"/>
                  </a:lnTo>
                  <a:lnTo>
                    <a:pt x="290" y="206"/>
                  </a:lnTo>
                  <a:lnTo>
                    <a:pt x="293" y="206"/>
                  </a:lnTo>
                  <a:lnTo>
                    <a:pt x="293" y="208"/>
                  </a:lnTo>
                  <a:lnTo>
                    <a:pt x="296" y="211"/>
                  </a:lnTo>
                  <a:lnTo>
                    <a:pt x="298" y="211"/>
                  </a:lnTo>
                  <a:lnTo>
                    <a:pt x="301" y="211"/>
                  </a:lnTo>
                  <a:lnTo>
                    <a:pt x="301" y="221"/>
                  </a:lnTo>
                  <a:lnTo>
                    <a:pt x="275" y="221"/>
                  </a:lnTo>
                  <a:lnTo>
                    <a:pt x="275" y="216"/>
                  </a:lnTo>
                  <a:lnTo>
                    <a:pt x="272" y="216"/>
                  </a:lnTo>
                  <a:lnTo>
                    <a:pt x="272" y="219"/>
                  </a:lnTo>
                  <a:lnTo>
                    <a:pt x="270" y="219"/>
                  </a:lnTo>
                  <a:lnTo>
                    <a:pt x="267" y="219"/>
                  </a:lnTo>
                  <a:lnTo>
                    <a:pt x="267" y="221"/>
                  </a:lnTo>
                  <a:lnTo>
                    <a:pt x="265" y="221"/>
                  </a:lnTo>
                  <a:lnTo>
                    <a:pt x="262" y="221"/>
                  </a:lnTo>
                  <a:lnTo>
                    <a:pt x="259" y="221"/>
                  </a:lnTo>
                  <a:lnTo>
                    <a:pt x="257" y="221"/>
                  </a:lnTo>
                  <a:lnTo>
                    <a:pt x="254" y="221"/>
                  </a:lnTo>
                  <a:lnTo>
                    <a:pt x="252" y="221"/>
                  </a:lnTo>
                  <a:lnTo>
                    <a:pt x="249" y="219"/>
                  </a:lnTo>
                  <a:lnTo>
                    <a:pt x="246" y="219"/>
                  </a:lnTo>
                  <a:lnTo>
                    <a:pt x="244" y="219"/>
                  </a:lnTo>
                  <a:lnTo>
                    <a:pt x="241" y="216"/>
                  </a:lnTo>
                  <a:lnTo>
                    <a:pt x="239" y="214"/>
                  </a:lnTo>
                  <a:lnTo>
                    <a:pt x="239" y="211"/>
                  </a:lnTo>
                  <a:lnTo>
                    <a:pt x="236" y="208"/>
                  </a:lnTo>
                  <a:lnTo>
                    <a:pt x="233" y="206"/>
                  </a:lnTo>
                  <a:lnTo>
                    <a:pt x="233" y="203"/>
                  </a:lnTo>
                  <a:lnTo>
                    <a:pt x="233" y="201"/>
                  </a:lnTo>
                  <a:lnTo>
                    <a:pt x="233" y="198"/>
                  </a:lnTo>
                  <a:lnTo>
                    <a:pt x="231" y="193"/>
                  </a:lnTo>
                  <a:lnTo>
                    <a:pt x="231" y="190"/>
                  </a:lnTo>
                  <a:lnTo>
                    <a:pt x="233" y="188"/>
                  </a:lnTo>
                  <a:lnTo>
                    <a:pt x="233" y="185"/>
                  </a:lnTo>
                  <a:lnTo>
                    <a:pt x="233" y="182"/>
                  </a:lnTo>
                  <a:lnTo>
                    <a:pt x="233" y="180"/>
                  </a:lnTo>
                  <a:lnTo>
                    <a:pt x="236" y="177"/>
                  </a:lnTo>
                  <a:lnTo>
                    <a:pt x="236" y="174"/>
                  </a:lnTo>
                  <a:lnTo>
                    <a:pt x="239" y="172"/>
                  </a:lnTo>
                  <a:lnTo>
                    <a:pt x="241" y="169"/>
                  </a:lnTo>
                  <a:lnTo>
                    <a:pt x="244" y="167"/>
                  </a:lnTo>
                  <a:lnTo>
                    <a:pt x="246" y="164"/>
                  </a:lnTo>
                  <a:lnTo>
                    <a:pt x="249" y="164"/>
                  </a:lnTo>
                  <a:lnTo>
                    <a:pt x="252" y="161"/>
                  </a:lnTo>
                  <a:lnTo>
                    <a:pt x="257" y="161"/>
                  </a:lnTo>
                  <a:lnTo>
                    <a:pt x="259" y="161"/>
                  </a:lnTo>
                  <a:lnTo>
                    <a:pt x="262" y="161"/>
                  </a:lnTo>
                  <a:lnTo>
                    <a:pt x="265" y="161"/>
                  </a:lnTo>
                  <a:lnTo>
                    <a:pt x="267" y="161"/>
                  </a:lnTo>
                  <a:lnTo>
                    <a:pt x="267" y="164"/>
                  </a:lnTo>
                  <a:lnTo>
                    <a:pt x="270" y="164"/>
                  </a:lnTo>
                  <a:lnTo>
                    <a:pt x="272" y="164"/>
                  </a:lnTo>
                  <a:lnTo>
                    <a:pt x="272" y="159"/>
                  </a:lnTo>
                  <a:lnTo>
                    <a:pt x="272" y="156"/>
                  </a:lnTo>
                  <a:lnTo>
                    <a:pt x="272" y="154"/>
                  </a:lnTo>
                  <a:lnTo>
                    <a:pt x="270" y="154"/>
                  </a:lnTo>
                  <a:lnTo>
                    <a:pt x="270" y="151"/>
                  </a:lnTo>
                  <a:lnTo>
                    <a:pt x="267" y="151"/>
                  </a:lnTo>
                  <a:lnTo>
                    <a:pt x="265" y="151"/>
                  </a:lnTo>
                  <a:lnTo>
                    <a:pt x="262" y="151"/>
                  </a:lnTo>
                  <a:lnTo>
                    <a:pt x="262" y="141"/>
                  </a:lnTo>
                  <a:close/>
                  <a:moveTo>
                    <a:pt x="272" y="180"/>
                  </a:moveTo>
                  <a:lnTo>
                    <a:pt x="272" y="177"/>
                  </a:lnTo>
                  <a:lnTo>
                    <a:pt x="270" y="177"/>
                  </a:lnTo>
                  <a:lnTo>
                    <a:pt x="270" y="174"/>
                  </a:lnTo>
                  <a:lnTo>
                    <a:pt x="267" y="174"/>
                  </a:lnTo>
                  <a:lnTo>
                    <a:pt x="265" y="174"/>
                  </a:lnTo>
                  <a:lnTo>
                    <a:pt x="265" y="172"/>
                  </a:lnTo>
                  <a:lnTo>
                    <a:pt x="262" y="172"/>
                  </a:lnTo>
                  <a:lnTo>
                    <a:pt x="259" y="174"/>
                  </a:lnTo>
                  <a:lnTo>
                    <a:pt x="257" y="174"/>
                  </a:lnTo>
                  <a:lnTo>
                    <a:pt x="257" y="177"/>
                  </a:lnTo>
                  <a:lnTo>
                    <a:pt x="254" y="177"/>
                  </a:lnTo>
                  <a:lnTo>
                    <a:pt x="254" y="180"/>
                  </a:lnTo>
                  <a:lnTo>
                    <a:pt x="254" y="182"/>
                  </a:lnTo>
                  <a:lnTo>
                    <a:pt x="252" y="182"/>
                  </a:lnTo>
                  <a:lnTo>
                    <a:pt x="252" y="185"/>
                  </a:lnTo>
                  <a:lnTo>
                    <a:pt x="252" y="188"/>
                  </a:lnTo>
                  <a:lnTo>
                    <a:pt x="252" y="190"/>
                  </a:lnTo>
                  <a:lnTo>
                    <a:pt x="252" y="193"/>
                  </a:lnTo>
                  <a:lnTo>
                    <a:pt x="252" y="195"/>
                  </a:lnTo>
                  <a:lnTo>
                    <a:pt x="252" y="198"/>
                  </a:lnTo>
                  <a:lnTo>
                    <a:pt x="252" y="201"/>
                  </a:lnTo>
                  <a:lnTo>
                    <a:pt x="254" y="203"/>
                  </a:lnTo>
                  <a:lnTo>
                    <a:pt x="254" y="206"/>
                  </a:lnTo>
                  <a:lnTo>
                    <a:pt x="257" y="208"/>
                  </a:lnTo>
                  <a:lnTo>
                    <a:pt x="259" y="208"/>
                  </a:lnTo>
                  <a:lnTo>
                    <a:pt x="259" y="211"/>
                  </a:lnTo>
                  <a:lnTo>
                    <a:pt x="262" y="211"/>
                  </a:lnTo>
                  <a:lnTo>
                    <a:pt x="265" y="208"/>
                  </a:lnTo>
                  <a:lnTo>
                    <a:pt x="267" y="208"/>
                  </a:lnTo>
                  <a:lnTo>
                    <a:pt x="270" y="208"/>
                  </a:lnTo>
                  <a:lnTo>
                    <a:pt x="270" y="206"/>
                  </a:lnTo>
                  <a:lnTo>
                    <a:pt x="272" y="206"/>
                  </a:lnTo>
                  <a:lnTo>
                    <a:pt x="272" y="203"/>
                  </a:lnTo>
                  <a:lnTo>
                    <a:pt x="272" y="180"/>
                  </a:lnTo>
                  <a:close/>
                  <a:moveTo>
                    <a:pt x="340" y="193"/>
                  </a:moveTo>
                  <a:lnTo>
                    <a:pt x="337" y="193"/>
                  </a:lnTo>
                  <a:lnTo>
                    <a:pt x="335" y="195"/>
                  </a:lnTo>
                  <a:lnTo>
                    <a:pt x="332" y="195"/>
                  </a:lnTo>
                  <a:lnTo>
                    <a:pt x="329" y="195"/>
                  </a:lnTo>
                  <a:lnTo>
                    <a:pt x="329" y="198"/>
                  </a:lnTo>
                  <a:lnTo>
                    <a:pt x="327" y="198"/>
                  </a:lnTo>
                  <a:lnTo>
                    <a:pt x="327" y="201"/>
                  </a:lnTo>
                  <a:lnTo>
                    <a:pt x="324" y="201"/>
                  </a:lnTo>
                  <a:lnTo>
                    <a:pt x="324" y="203"/>
                  </a:lnTo>
                  <a:lnTo>
                    <a:pt x="324" y="206"/>
                  </a:lnTo>
                  <a:lnTo>
                    <a:pt x="327" y="206"/>
                  </a:lnTo>
                  <a:lnTo>
                    <a:pt x="327" y="208"/>
                  </a:lnTo>
                  <a:lnTo>
                    <a:pt x="329" y="208"/>
                  </a:lnTo>
                  <a:lnTo>
                    <a:pt x="332" y="208"/>
                  </a:lnTo>
                  <a:lnTo>
                    <a:pt x="335" y="208"/>
                  </a:lnTo>
                  <a:lnTo>
                    <a:pt x="337" y="208"/>
                  </a:lnTo>
                  <a:lnTo>
                    <a:pt x="337" y="206"/>
                  </a:lnTo>
                  <a:lnTo>
                    <a:pt x="340" y="206"/>
                  </a:lnTo>
                  <a:lnTo>
                    <a:pt x="340" y="193"/>
                  </a:lnTo>
                  <a:close/>
                  <a:moveTo>
                    <a:pt x="340" y="185"/>
                  </a:moveTo>
                  <a:lnTo>
                    <a:pt x="340" y="182"/>
                  </a:lnTo>
                  <a:lnTo>
                    <a:pt x="340" y="180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37" y="174"/>
                  </a:lnTo>
                  <a:lnTo>
                    <a:pt x="337" y="172"/>
                  </a:lnTo>
                  <a:lnTo>
                    <a:pt x="335" y="172"/>
                  </a:lnTo>
                  <a:lnTo>
                    <a:pt x="332" y="172"/>
                  </a:lnTo>
                  <a:lnTo>
                    <a:pt x="329" y="172"/>
                  </a:lnTo>
                  <a:lnTo>
                    <a:pt x="327" y="172"/>
                  </a:lnTo>
                  <a:lnTo>
                    <a:pt x="327" y="174"/>
                  </a:lnTo>
                  <a:lnTo>
                    <a:pt x="324" y="174"/>
                  </a:lnTo>
                  <a:lnTo>
                    <a:pt x="324" y="177"/>
                  </a:lnTo>
                  <a:lnTo>
                    <a:pt x="324" y="180"/>
                  </a:lnTo>
                  <a:lnTo>
                    <a:pt x="324" y="182"/>
                  </a:lnTo>
                  <a:lnTo>
                    <a:pt x="322" y="182"/>
                  </a:lnTo>
                  <a:lnTo>
                    <a:pt x="322" y="185"/>
                  </a:lnTo>
                  <a:lnTo>
                    <a:pt x="319" y="185"/>
                  </a:lnTo>
                  <a:lnTo>
                    <a:pt x="316" y="185"/>
                  </a:lnTo>
                  <a:lnTo>
                    <a:pt x="314" y="185"/>
                  </a:lnTo>
                  <a:lnTo>
                    <a:pt x="311" y="185"/>
                  </a:lnTo>
                  <a:lnTo>
                    <a:pt x="311" y="182"/>
                  </a:lnTo>
                  <a:lnTo>
                    <a:pt x="309" y="182"/>
                  </a:lnTo>
                  <a:lnTo>
                    <a:pt x="309" y="180"/>
                  </a:lnTo>
                  <a:lnTo>
                    <a:pt x="309" y="177"/>
                  </a:lnTo>
                  <a:lnTo>
                    <a:pt x="309" y="174"/>
                  </a:lnTo>
                  <a:lnTo>
                    <a:pt x="309" y="172"/>
                  </a:lnTo>
                  <a:lnTo>
                    <a:pt x="309" y="169"/>
                  </a:lnTo>
                  <a:lnTo>
                    <a:pt x="311" y="169"/>
                  </a:lnTo>
                  <a:lnTo>
                    <a:pt x="311" y="167"/>
                  </a:lnTo>
                  <a:lnTo>
                    <a:pt x="314" y="167"/>
                  </a:lnTo>
                  <a:lnTo>
                    <a:pt x="316" y="164"/>
                  </a:lnTo>
                  <a:lnTo>
                    <a:pt x="319" y="164"/>
                  </a:lnTo>
                  <a:lnTo>
                    <a:pt x="322" y="161"/>
                  </a:lnTo>
                  <a:lnTo>
                    <a:pt x="324" y="161"/>
                  </a:lnTo>
                  <a:lnTo>
                    <a:pt x="327" y="161"/>
                  </a:lnTo>
                  <a:lnTo>
                    <a:pt x="329" y="161"/>
                  </a:lnTo>
                  <a:lnTo>
                    <a:pt x="332" y="161"/>
                  </a:lnTo>
                  <a:lnTo>
                    <a:pt x="335" y="161"/>
                  </a:lnTo>
                  <a:lnTo>
                    <a:pt x="337" y="161"/>
                  </a:lnTo>
                  <a:lnTo>
                    <a:pt x="340" y="161"/>
                  </a:lnTo>
                  <a:lnTo>
                    <a:pt x="342" y="161"/>
                  </a:lnTo>
                  <a:lnTo>
                    <a:pt x="345" y="161"/>
                  </a:lnTo>
                  <a:lnTo>
                    <a:pt x="348" y="164"/>
                  </a:lnTo>
                  <a:lnTo>
                    <a:pt x="350" y="164"/>
                  </a:lnTo>
                  <a:lnTo>
                    <a:pt x="353" y="167"/>
                  </a:lnTo>
                  <a:lnTo>
                    <a:pt x="355" y="169"/>
                  </a:lnTo>
                  <a:lnTo>
                    <a:pt x="355" y="172"/>
                  </a:lnTo>
                  <a:lnTo>
                    <a:pt x="358" y="172"/>
                  </a:lnTo>
                  <a:lnTo>
                    <a:pt x="358" y="174"/>
                  </a:lnTo>
                  <a:lnTo>
                    <a:pt x="358" y="177"/>
                  </a:lnTo>
                  <a:lnTo>
                    <a:pt x="358" y="180"/>
                  </a:lnTo>
                  <a:lnTo>
                    <a:pt x="358" y="206"/>
                  </a:lnTo>
                  <a:lnTo>
                    <a:pt x="358" y="208"/>
                  </a:lnTo>
                  <a:lnTo>
                    <a:pt x="360" y="208"/>
                  </a:lnTo>
                  <a:lnTo>
                    <a:pt x="363" y="208"/>
                  </a:lnTo>
                  <a:lnTo>
                    <a:pt x="371" y="216"/>
                  </a:lnTo>
                  <a:lnTo>
                    <a:pt x="368" y="216"/>
                  </a:lnTo>
                  <a:lnTo>
                    <a:pt x="366" y="219"/>
                  </a:lnTo>
                  <a:lnTo>
                    <a:pt x="363" y="219"/>
                  </a:lnTo>
                  <a:lnTo>
                    <a:pt x="363" y="221"/>
                  </a:lnTo>
                  <a:lnTo>
                    <a:pt x="360" y="221"/>
                  </a:lnTo>
                  <a:lnTo>
                    <a:pt x="358" y="221"/>
                  </a:lnTo>
                  <a:lnTo>
                    <a:pt x="355" y="221"/>
                  </a:lnTo>
                  <a:lnTo>
                    <a:pt x="353" y="221"/>
                  </a:lnTo>
                  <a:lnTo>
                    <a:pt x="350" y="221"/>
                  </a:lnTo>
                  <a:lnTo>
                    <a:pt x="348" y="221"/>
                  </a:lnTo>
                  <a:lnTo>
                    <a:pt x="348" y="219"/>
                  </a:lnTo>
                  <a:lnTo>
                    <a:pt x="345" y="219"/>
                  </a:lnTo>
                  <a:lnTo>
                    <a:pt x="342" y="216"/>
                  </a:lnTo>
                  <a:lnTo>
                    <a:pt x="340" y="216"/>
                  </a:lnTo>
                  <a:lnTo>
                    <a:pt x="340" y="219"/>
                  </a:lnTo>
                  <a:lnTo>
                    <a:pt x="337" y="219"/>
                  </a:lnTo>
                  <a:lnTo>
                    <a:pt x="335" y="219"/>
                  </a:lnTo>
                  <a:lnTo>
                    <a:pt x="332" y="221"/>
                  </a:lnTo>
                  <a:lnTo>
                    <a:pt x="329" y="221"/>
                  </a:lnTo>
                  <a:lnTo>
                    <a:pt x="327" y="221"/>
                  </a:lnTo>
                  <a:lnTo>
                    <a:pt x="324" y="221"/>
                  </a:lnTo>
                  <a:lnTo>
                    <a:pt x="322" y="221"/>
                  </a:lnTo>
                  <a:lnTo>
                    <a:pt x="319" y="221"/>
                  </a:lnTo>
                  <a:lnTo>
                    <a:pt x="316" y="221"/>
                  </a:lnTo>
                  <a:lnTo>
                    <a:pt x="314" y="219"/>
                  </a:lnTo>
                  <a:lnTo>
                    <a:pt x="311" y="219"/>
                  </a:lnTo>
                  <a:lnTo>
                    <a:pt x="311" y="216"/>
                  </a:lnTo>
                  <a:lnTo>
                    <a:pt x="309" y="216"/>
                  </a:lnTo>
                  <a:lnTo>
                    <a:pt x="306" y="214"/>
                  </a:lnTo>
                  <a:lnTo>
                    <a:pt x="306" y="211"/>
                  </a:lnTo>
                  <a:lnTo>
                    <a:pt x="306" y="208"/>
                  </a:lnTo>
                  <a:lnTo>
                    <a:pt x="306" y="206"/>
                  </a:lnTo>
                  <a:lnTo>
                    <a:pt x="306" y="203"/>
                  </a:lnTo>
                  <a:lnTo>
                    <a:pt x="306" y="201"/>
                  </a:lnTo>
                  <a:lnTo>
                    <a:pt x="306" y="198"/>
                  </a:lnTo>
                  <a:lnTo>
                    <a:pt x="309" y="195"/>
                  </a:lnTo>
                  <a:lnTo>
                    <a:pt x="311" y="195"/>
                  </a:lnTo>
                  <a:lnTo>
                    <a:pt x="311" y="193"/>
                  </a:lnTo>
                  <a:lnTo>
                    <a:pt x="314" y="190"/>
                  </a:lnTo>
                  <a:lnTo>
                    <a:pt x="319" y="188"/>
                  </a:lnTo>
                  <a:lnTo>
                    <a:pt x="322" y="188"/>
                  </a:lnTo>
                  <a:lnTo>
                    <a:pt x="324" y="185"/>
                  </a:lnTo>
                  <a:lnTo>
                    <a:pt x="327" y="185"/>
                  </a:lnTo>
                  <a:lnTo>
                    <a:pt x="332" y="185"/>
                  </a:lnTo>
                  <a:lnTo>
                    <a:pt x="335" y="185"/>
                  </a:lnTo>
                  <a:lnTo>
                    <a:pt x="337" y="185"/>
                  </a:lnTo>
                  <a:lnTo>
                    <a:pt x="340" y="185"/>
                  </a:lnTo>
                  <a:close/>
                  <a:moveTo>
                    <a:pt x="423" y="198"/>
                  </a:moveTo>
                  <a:lnTo>
                    <a:pt x="433" y="203"/>
                  </a:lnTo>
                  <a:lnTo>
                    <a:pt x="431" y="206"/>
                  </a:lnTo>
                  <a:lnTo>
                    <a:pt x="431" y="208"/>
                  </a:lnTo>
                  <a:lnTo>
                    <a:pt x="428" y="208"/>
                  </a:lnTo>
                  <a:lnTo>
                    <a:pt x="428" y="211"/>
                  </a:lnTo>
                  <a:lnTo>
                    <a:pt x="425" y="214"/>
                  </a:lnTo>
                  <a:lnTo>
                    <a:pt x="423" y="216"/>
                  </a:lnTo>
                  <a:lnTo>
                    <a:pt x="420" y="216"/>
                  </a:lnTo>
                  <a:lnTo>
                    <a:pt x="418" y="219"/>
                  </a:lnTo>
                  <a:lnTo>
                    <a:pt x="415" y="219"/>
                  </a:lnTo>
                  <a:lnTo>
                    <a:pt x="412" y="221"/>
                  </a:lnTo>
                  <a:lnTo>
                    <a:pt x="410" y="221"/>
                  </a:lnTo>
                  <a:lnTo>
                    <a:pt x="407" y="221"/>
                  </a:lnTo>
                  <a:lnTo>
                    <a:pt x="405" y="221"/>
                  </a:lnTo>
                  <a:lnTo>
                    <a:pt x="402" y="221"/>
                  </a:lnTo>
                  <a:lnTo>
                    <a:pt x="399" y="221"/>
                  </a:lnTo>
                  <a:lnTo>
                    <a:pt x="397" y="221"/>
                  </a:lnTo>
                  <a:lnTo>
                    <a:pt x="394" y="221"/>
                  </a:lnTo>
                  <a:lnTo>
                    <a:pt x="392" y="219"/>
                  </a:lnTo>
                  <a:lnTo>
                    <a:pt x="389" y="219"/>
                  </a:lnTo>
                  <a:lnTo>
                    <a:pt x="386" y="219"/>
                  </a:lnTo>
                  <a:lnTo>
                    <a:pt x="386" y="216"/>
                  </a:lnTo>
                  <a:lnTo>
                    <a:pt x="384" y="216"/>
                  </a:lnTo>
                  <a:lnTo>
                    <a:pt x="381" y="216"/>
                  </a:lnTo>
                  <a:lnTo>
                    <a:pt x="381" y="214"/>
                  </a:lnTo>
                  <a:lnTo>
                    <a:pt x="379" y="211"/>
                  </a:lnTo>
                  <a:lnTo>
                    <a:pt x="376" y="208"/>
                  </a:lnTo>
                  <a:lnTo>
                    <a:pt x="376" y="206"/>
                  </a:lnTo>
                  <a:lnTo>
                    <a:pt x="373" y="203"/>
                  </a:lnTo>
                  <a:lnTo>
                    <a:pt x="373" y="201"/>
                  </a:lnTo>
                  <a:lnTo>
                    <a:pt x="373" y="198"/>
                  </a:lnTo>
                  <a:lnTo>
                    <a:pt x="373" y="195"/>
                  </a:lnTo>
                  <a:lnTo>
                    <a:pt x="371" y="193"/>
                  </a:lnTo>
                  <a:lnTo>
                    <a:pt x="371" y="188"/>
                  </a:lnTo>
                  <a:lnTo>
                    <a:pt x="373" y="185"/>
                  </a:lnTo>
                  <a:lnTo>
                    <a:pt x="373" y="182"/>
                  </a:lnTo>
                  <a:lnTo>
                    <a:pt x="373" y="180"/>
                  </a:lnTo>
                  <a:lnTo>
                    <a:pt x="376" y="177"/>
                  </a:lnTo>
                  <a:lnTo>
                    <a:pt x="376" y="174"/>
                  </a:lnTo>
                  <a:lnTo>
                    <a:pt x="379" y="172"/>
                  </a:lnTo>
                  <a:lnTo>
                    <a:pt x="381" y="169"/>
                  </a:lnTo>
                  <a:lnTo>
                    <a:pt x="384" y="167"/>
                  </a:lnTo>
                  <a:lnTo>
                    <a:pt x="386" y="167"/>
                  </a:lnTo>
                  <a:lnTo>
                    <a:pt x="386" y="164"/>
                  </a:lnTo>
                  <a:lnTo>
                    <a:pt x="389" y="164"/>
                  </a:lnTo>
                  <a:lnTo>
                    <a:pt x="392" y="164"/>
                  </a:lnTo>
                  <a:lnTo>
                    <a:pt x="392" y="161"/>
                  </a:lnTo>
                  <a:lnTo>
                    <a:pt x="394" y="161"/>
                  </a:lnTo>
                  <a:lnTo>
                    <a:pt x="397" y="161"/>
                  </a:lnTo>
                  <a:lnTo>
                    <a:pt x="399" y="161"/>
                  </a:lnTo>
                  <a:lnTo>
                    <a:pt x="402" y="161"/>
                  </a:lnTo>
                  <a:lnTo>
                    <a:pt x="405" y="161"/>
                  </a:lnTo>
                  <a:lnTo>
                    <a:pt x="407" y="161"/>
                  </a:lnTo>
                  <a:lnTo>
                    <a:pt x="410" y="161"/>
                  </a:lnTo>
                  <a:lnTo>
                    <a:pt x="412" y="161"/>
                  </a:lnTo>
                  <a:lnTo>
                    <a:pt x="415" y="164"/>
                  </a:lnTo>
                  <a:lnTo>
                    <a:pt x="418" y="164"/>
                  </a:lnTo>
                  <a:lnTo>
                    <a:pt x="420" y="167"/>
                  </a:lnTo>
                  <a:lnTo>
                    <a:pt x="423" y="167"/>
                  </a:lnTo>
                  <a:lnTo>
                    <a:pt x="425" y="169"/>
                  </a:lnTo>
                  <a:lnTo>
                    <a:pt x="425" y="172"/>
                  </a:lnTo>
                  <a:lnTo>
                    <a:pt x="428" y="172"/>
                  </a:lnTo>
                  <a:lnTo>
                    <a:pt x="428" y="174"/>
                  </a:lnTo>
                  <a:lnTo>
                    <a:pt x="428" y="177"/>
                  </a:lnTo>
                  <a:lnTo>
                    <a:pt x="431" y="180"/>
                  </a:lnTo>
                  <a:lnTo>
                    <a:pt x="428" y="180"/>
                  </a:lnTo>
                  <a:lnTo>
                    <a:pt x="428" y="182"/>
                  </a:lnTo>
                  <a:lnTo>
                    <a:pt x="428" y="185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3" y="188"/>
                  </a:lnTo>
                  <a:lnTo>
                    <a:pt x="420" y="188"/>
                  </a:lnTo>
                  <a:lnTo>
                    <a:pt x="418" y="188"/>
                  </a:lnTo>
                  <a:lnTo>
                    <a:pt x="415" y="188"/>
                  </a:lnTo>
                  <a:lnTo>
                    <a:pt x="412" y="185"/>
                  </a:lnTo>
                  <a:lnTo>
                    <a:pt x="412" y="182"/>
                  </a:lnTo>
                  <a:lnTo>
                    <a:pt x="410" y="182"/>
                  </a:lnTo>
                  <a:lnTo>
                    <a:pt x="410" y="180"/>
                  </a:lnTo>
                  <a:lnTo>
                    <a:pt x="410" y="177"/>
                  </a:lnTo>
                  <a:lnTo>
                    <a:pt x="410" y="174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2" y="172"/>
                  </a:lnTo>
                  <a:lnTo>
                    <a:pt x="399" y="172"/>
                  </a:lnTo>
                  <a:lnTo>
                    <a:pt x="399" y="174"/>
                  </a:lnTo>
                  <a:lnTo>
                    <a:pt x="397" y="174"/>
                  </a:lnTo>
                  <a:lnTo>
                    <a:pt x="397" y="177"/>
                  </a:lnTo>
                  <a:lnTo>
                    <a:pt x="394" y="180"/>
                  </a:lnTo>
                  <a:lnTo>
                    <a:pt x="394" y="182"/>
                  </a:lnTo>
                  <a:lnTo>
                    <a:pt x="394" y="185"/>
                  </a:lnTo>
                  <a:lnTo>
                    <a:pt x="394" y="188"/>
                  </a:lnTo>
                  <a:lnTo>
                    <a:pt x="394" y="190"/>
                  </a:lnTo>
                  <a:lnTo>
                    <a:pt x="394" y="193"/>
                  </a:lnTo>
                  <a:lnTo>
                    <a:pt x="394" y="195"/>
                  </a:lnTo>
                  <a:lnTo>
                    <a:pt x="394" y="198"/>
                  </a:lnTo>
                  <a:lnTo>
                    <a:pt x="394" y="201"/>
                  </a:lnTo>
                  <a:lnTo>
                    <a:pt x="394" y="203"/>
                  </a:lnTo>
                  <a:lnTo>
                    <a:pt x="397" y="203"/>
                  </a:lnTo>
                  <a:lnTo>
                    <a:pt x="397" y="206"/>
                  </a:lnTo>
                  <a:lnTo>
                    <a:pt x="399" y="208"/>
                  </a:lnTo>
                  <a:lnTo>
                    <a:pt x="402" y="208"/>
                  </a:lnTo>
                  <a:lnTo>
                    <a:pt x="405" y="208"/>
                  </a:lnTo>
                  <a:lnTo>
                    <a:pt x="407" y="211"/>
                  </a:lnTo>
                  <a:lnTo>
                    <a:pt x="407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5" y="208"/>
                  </a:lnTo>
                  <a:lnTo>
                    <a:pt x="415" y="206"/>
                  </a:lnTo>
                  <a:lnTo>
                    <a:pt x="418" y="206"/>
                  </a:lnTo>
                  <a:lnTo>
                    <a:pt x="420" y="203"/>
                  </a:lnTo>
                  <a:lnTo>
                    <a:pt x="420" y="201"/>
                  </a:lnTo>
                  <a:lnTo>
                    <a:pt x="423" y="201"/>
                  </a:lnTo>
                  <a:lnTo>
                    <a:pt x="423" y="198"/>
                  </a:lnTo>
                  <a:close/>
                  <a:moveTo>
                    <a:pt x="438" y="167"/>
                  </a:moveTo>
                  <a:lnTo>
                    <a:pt x="459" y="161"/>
                  </a:lnTo>
                  <a:lnTo>
                    <a:pt x="467" y="161"/>
                  </a:lnTo>
                  <a:lnTo>
                    <a:pt x="467" y="224"/>
                  </a:lnTo>
                  <a:lnTo>
                    <a:pt x="467" y="227"/>
                  </a:lnTo>
                  <a:lnTo>
                    <a:pt x="467" y="229"/>
                  </a:lnTo>
                  <a:lnTo>
                    <a:pt x="467" y="232"/>
                  </a:lnTo>
                  <a:lnTo>
                    <a:pt x="464" y="235"/>
                  </a:lnTo>
                  <a:lnTo>
                    <a:pt x="464" y="237"/>
                  </a:lnTo>
                  <a:lnTo>
                    <a:pt x="462" y="237"/>
                  </a:lnTo>
                  <a:lnTo>
                    <a:pt x="459" y="240"/>
                  </a:lnTo>
                  <a:lnTo>
                    <a:pt x="456" y="242"/>
                  </a:lnTo>
                  <a:lnTo>
                    <a:pt x="454" y="245"/>
                  </a:lnTo>
                  <a:lnTo>
                    <a:pt x="451" y="245"/>
                  </a:lnTo>
                  <a:lnTo>
                    <a:pt x="449" y="245"/>
                  </a:lnTo>
                  <a:lnTo>
                    <a:pt x="446" y="245"/>
                  </a:lnTo>
                  <a:lnTo>
                    <a:pt x="443" y="245"/>
                  </a:lnTo>
                  <a:lnTo>
                    <a:pt x="438" y="248"/>
                  </a:lnTo>
                  <a:lnTo>
                    <a:pt x="436" y="245"/>
                  </a:lnTo>
                  <a:lnTo>
                    <a:pt x="433" y="245"/>
                  </a:lnTo>
                  <a:lnTo>
                    <a:pt x="431" y="245"/>
                  </a:lnTo>
                  <a:lnTo>
                    <a:pt x="428" y="245"/>
                  </a:lnTo>
                  <a:lnTo>
                    <a:pt x="428" y="242"/>
                  </a:lnTo>
                  <a:lnTo>
                    <a:pt x="425" y="242"/>
                  </a:lnTo>
                  <a:lnTo>
                    <a:pt x="425" y="240"/>
                  </a:lnTo>
                  <a:lnTo>
                    <a:pt x="425" y="237"/>
                  </a:lnTo>
                  <a:lnTo>
                    <a:pt x="425" y="235"/>
                  </a:lnTo>
                  <a:lnTo>
                    <a:pt x="425" y="232"/>
                  </a:lnTo>
                  <a:lnTo>
                    <a:pt x="428" y="232"/>
                  </a:lnTo>
                  <a:lnTo>
                    <a:pt x="428" y="229"/>
                  </a:lnTo>
                  <a:lnTo>
                    <a:pt x="431" y="229"/>
                  </a:lnTo>
                  <a:lnTo>
                    <a:pt x="433" y="229"/>
                  </a:lnTo>
                  <a:lnTo>
                    <a:pt x="436" y="229"/>
                  </a:lnTo>
                  <a:lnTo>
                    <a:pt x="438" y="229"/>
                  </a:lnTo>
                  <a:lnTo>
                    <a:pt x="438" y="232"/>
                  </a:lnTo>
                  <a:lnTo>
                    <a:pt x="441" y="232"/>
                  </a:lnTo>
                  <a:lnTo>
                    <a:pt x="441" y="235"/>
                  </a:lnTo>
                  <a:lnTo>
                    <a:pt x="443" y="235"/>
                  </a:lnTo>
                  <a:lnTo>
                    <a:pt x="446" y="235"/>
                  </a:lnTo>
                  <a:lnTo>
                    <a:pt x="446" y="232"/>
                  </a:lnTo>
                  <a:lnTo>
                    <a:pt x="449" y="232"/>
                  </a:lnTo>
                  <a:lnTo>
                    <a:pt x="449" y="229"/>
                  </a:lnTo>
                  <a:lnTo>
                    <a:pt x="449" y="227"/>
                  </a:lnTo>
                  <a:lnTo>
                    <a:pt x="449" y="224"/>
                  </a:lnTo>
                  <a:lnTo>
                    <a:pt x="449" y="185"/>
                  </a:lnTo>
                  <a:lnTo>
                    <a:pt x="449" y="182"/>
                  </a:lnTo>
                  <a:lnTo>
                    <a:pt x="449" y="180"/>
                  </a:lnTo>
                  <a:lnTo>
                    <a:pt x="446" y="177"/>
                  </a:lnTo>
                  <a:lnTo>
                    <a:pt x="443" y="177"/>
                  </a:lnTo>
                  <a:lnTo>
                    <a:pt x="443" y="174"/>
                  </a:lnTo>
                  <a:lnTo>
                    <a:pt x="441" y="174"/>
                  </a:lnTo>
                  <a:lnTo>
                    <a:pt x="438" y="174"/>
                  </a:lnTo>
                  <a:lnTo>
                    <a:pt x="438" y="167"/>
                  </a:lnTo>
                  <a:close/>
                  <a:moveTo>
                    <a:pt x="456" y="135"/>
                  </a:moveTo>
                  <a:lnTo>
                    <a:pt x="456" y="135"/>
                  </a:lnTo>
                  <a:lnTo>
                    <a:pt x="459" y="135"/>
                  </a:lnTo>
                  <a:lnTo>
                    <a:pt x="459" y="138"/>
                  </a:lnTo>
                  <a:lnTo>
                    <a:pt x="462" y="138"/>
                  </a:lnTo>
                  <a:lnTo>
                    <a:pt x="464" y="138"/>
                  </a:lnTo>
                  <a:lnTo>
                    <a:pt x="464" y="141"/>
                  </a:lnTo>
                  <a:lnTo>
                    <a:pt x="467" y="143"/>
                  </a:lnTo>
                  <a:lnTo>
                    <a:pt x="467" y="146"/>
                  </a:lnTo>
                  <a:lnTo>
                    <a:pt x="467" y="148"/>
                  </a:lnTo>
                  <a:lnTo>
                    <a:pt x="467" y="151"/>
                  </a:lnTo>
                  <a:lnTo>
                    <a:pt x="467" y="154"/>
                  </a:lnTo>
                  <a:lnTo>
                    <a:pt x="464" y="154"/>
                  </a:lnTo>
                  <a:lnTo>
                    <a:pt x="464" y="156"/>
                  </a:lnTo>
                  <a:lnTo>
                    <a:pt x="462" y="156"/>
                  </a:lnTo>
                  <a:lnTo>
                    <a:pt x="462" y="159"/>
                  </a:lnTo>
                  <a:lnTo>
                    <a:pt x="459" y="159"/>
                  </a:lnTo>
                  <a:lnTo>
                    <a:pt x="456" y="159"/>
                  </a:lnTo>
                  <a:lnTo>
                    <a:pt x="454" y="159"/>
                  </a:lnTo>
                  <a:lnTo>
                    <a:pt x="451" y="159"/>
                  </a:lnTo>
                  <a:lnTo>
                    <a:pt x="451" y="156"/>
                  </a:lnTo>
                  <a:lnTo>
                    <a:pt x="449" y="156"/>
                  </a:lnTo>
                  <a:lnTo>
                    <a:pt x="449" y="154"/>
                  </a:lnTo>
                  <a:lnTo>
                    <a:pt x="446" y="154"/>
                  </a:lnTo>
                  <a:lnTo>
                    <a:pt x="446" y="151"/>
                  </a:lnTo>
                  <a:lnTo>
                    <a:pt x="446" y="148"/>
                  </a:lnTo>
                  <a:lnTo>
                    <a:pt x="446" y="146"/>
                  </a:lnTo>
                  <a:lnTo>
                    <a:pt x="446" y="143"/>
                  </a:lnTo>
                  <a:lnTo>
                    <a:pt x="446" y="141"/>
                  </a:lnTo>
                  <a:lnTo>
                    <a:pt x="449" y="141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4" y="138"/>
                  </a:lnTo>
                  <a:lnTo>
                    <a:pt x="454" y="135"/>
                  </a:lnTo>
                  <a:lnTo>
                    <a:pt x="456" y="135"/>
                  </a:lnTo>
                  <a:close/>
                  <a:moveTo>
                    <a:pt x="511" y="193"/>
                  </a:moveTo>
                  <a:lnTo>
                    <a:pt x="511" y="193"/>
                  </a:lnTo>
                  <a:lnTo>
                    <a:pt x="508" y="193"/>
                  </a:lnTo>
                  <a:lnTo>
                    <a:pt x="506" y="195"/>
                  </a:lnTo>
                  <a:lnTo>
                    <a:pt x="503" y="195"/>
                  </a:lnTo>
                  <a:lnTo>
                    <a:pt x="501" y="195"/>
                  </a:lnTo>
                  <a:lnTo>
                    <a:pt x="501" y="198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3"/>
                  </a:lnTo>
                  <a:lnTo>
                    <a:pt x="498" y="206"/>
                  </a:lnTo>
                  <a:lnTo>
                    <a:pt x="501" y="208"/>
                  </a:lnTo>
                  <a:lnTo>
                    <a:pt x="503" y="208"/>
                  </a:lnTo>
                  <a:lnTo>
                    <a:pt x="506" y="208"/>
                  </a:lnTo>
                  <a:lnTo>
                    <a:pt x="508" y="208"/>
                  </a:lnTo>
                  <a:lnTo>
                    <a:pt x="511" y="206"/>
                  </a:lnTo>
                  <a:lnTo>
                    <a:pt x="511" y="193"/>
                  </a:lnTo>
                  <a:close/>
                  <a:moveTo>
                    <a:pt x="511" y="185"/>
                  </a:moveTo>
                  <a:lnTo>
                    <a:pt x="511" y="182"/>
                  </a:lnTo>
                  <a:lnTo>
                    <a:pt x="511" y="180"/>
                  </a:lnTo>
                  <a:lnTo>
                    <a:pt x="511" y="177"/>
                  </a:lnTo>
                  <a:lnTo>
                    <a:pt x="511" y="174"/>
                  </a:lnTo>
                  <a:lnTo>
                    <a:pt x="511" y="172"/>
                  </a:lnTo>
                  <a:lnTo>
                    <a:pt x="508" y="172"/>
                  </a:lnTo>
                  <a:lnTo>
                    <a:pt x="506" y="172"/>
                  </a:lnTo>
                  <a:lnTo>
                    <a:pt x="503" y="172"/>
                  </a:lnTo>
                  <a:lnTo>
                    <a:pt x="501" y="172"/>
                  </a:lnTo>
                  <a:lnTo>
                    <a:pt x="498" y="174"/>
                  </a:lnTo>
                  <a:lnTo>
                    <a:pt x="498" y="177"/>
                  </a:lnTo>
                  <a:lnTo>
                    <a:pt x="498" y="180"/>
                  </a:lnTo>
                  <a:lnTo>
                    <a:pt x="495" y="180"/>
                  </a:lnTo>
                  <a:lnTo>
                    <a:pt x="495" y="182"/>
                  </a:lnTo>
                  <a:lnTo>
                    <a:pt x="495" y="185"/>
                  </a:lnTo>
                  <a:lnTo>
                    <a:pt x="493" y="185"/>
                  </a:lnTo>
                  <a:lnTo>
                    <a:pt x="490" y="185"/>
                  </a:lnTo>
                  <a:lnTo>
                    <a:pt x="488" y="185"/>
                  </a:lnTo>
                  <a:lnTo>
                    <a:pt x="485" y="185"/>
                  </a:lnTo>
                  <a:lnTo>
                    <a:pt x="482" y="185"/>
                  </a:lnTo>
                  <a:lnTo>
                    <a:pt x="482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0" y="177"/>
                  </a:lnTo>
                  <a:lnTo>
                    <a:pt x="480" y="174"/>
                  </a:lnTo>
                  <a:lnTo>
                    <a:pt x="480" y="172"/>
                  </a:lnTo>
                  <a:lnTo>
                    <a:pt x="482" y="169"/>
                  </a:lnTo>
                  <a:lnTo>
                    <a:pt x="485" y="167"/>
                  </a:lnTo>
                  <a:lnTo>
                    <a:pt x="488" y="164"/>
                  </a:lnTo>
                  <a:lnTo>
                    <a:pt x="490" y="164"/>
                  </a:lnTo>
                  <a:lnTo>
                    <a:pt x="493" y="164"/>
                  </a:lnTo>
                  <a:lnTo>
                    <a:pt x="493" y="161"/>
                  </a:lnTo>
                  <a:lnTo>
                    <a:pt x="495" y="161"/>
                  </a:lnTo>
                  <a:lnTo>
                    <a:pt x="498" y="161"/>
                  </a:lnTo>
                  <a:lnTo>
                    <a:pt x="501" y="161"/>
                  </a:lnTo>
                  <a:lnTo>
                    <a:pt x="503" y="161"/>
                  </a:lnTo>
                  <a:lnTo>
                    <a:pt x="506" y="161"/>
                  </a:lnTo>
                  <a:lnTo>
                    <a:pt x="508" y="161"/>
                  </a:lnTo>
                  <a:lnTo>
                    <a:pt x="511" y="161"/>
                  </a:lnTo>
                  <a:lnTo>
                    <a:pt x="514" y="161"/>
                  </a:lnTo>
                  <a:lnTo>
                    <a:pt x="516" y="161"/>
                  </a:lnTo>
                  <a:lnTo>
                    <a:pt x="519" y="161"/>
                  </a:lnTo>
                  <a:lnTo>
                    <a:pt x="519" y="164"/>
                  </a:lnTo>
                  <a:lnTo>
                    <a:pt x="521" y="164"/>
                  </a:lnTo>
                  <a:lnTo>
                    <a:pt x="524" y="164"/>
                  </a:lnTo>
                  <a:lnTo>
                    <a:pt x="524" y="167"/>
                  </a:lnTo>
                  <a:lnTo>
                    <a:pt x="526" y="167"/>
                  </a:lnTo>
                  <a:lnTo>
                    <a:pt x="526" y="169"/>
                  </a:lnTo>
                  <a:lnTo>
                    <a:pt x="529" y="172"/>
                  </a:lnTo>
                  <a:lnTo>
                    <a:pt x="529" y="174"/>
                  </a:lnTo>
                  <a:lnTo>
                    <a:pt x="529" y="177"/>
                  </a:lnTo>
                  <a:lnTo>
                    <a:pt x="532" y="180"/>
                  </a:lnTo>
                  <a:lnTo>
                    <a:pt x="532" y="206"/>
                  </a:lnTo>
                  <a:lnTo>
                    <a:pt x="532" y="208"/>
                  </a:lnTo>
                  <a:lnTo>
                    <a:pt x="534" y="208"/>
                  </a:lnTo>
                  <a:lnTo>
                    <a:pt x="537" y="208"/>
                  </a:lnTo>
                  <a:lnTo>
                    <a:pt x="542" y="216"/>
                  </a:lnTo>
                  <a:lnTo>
                    <a:pt x="539" y="216"/>
                  </a:lnTo>
                  <a:lnTo>
                    <a:pt x="539" y="219"/>
                  </a:lnTo>
                  <a:lnTo>
                    <a:pt x="537" y="219"/>
                  </a:lnTo>
                  <a:lnTo>
                    <a:pt x="534" y="219"/>
                  </a:lnTo>
                  <a:lnTo>
                    <a:pt x="534" y="221"/>
                  </a:lnTo>
                  <a:lnTo>
                    <a:pt x="532" y="221"/>
                  </a:lnTo>
                  <a:lnTo>
                    <a:pt x="529" y="221"/>
                  </a:lnTo>
                  <a:lnTo>
                    <a:pt x="526" y="221"/>
                  </a:lnTo>
                  <a:lnTo>
                    <a:pt x="524" y="221"/>
                  </a:lnTo>
                  <a:lnTo>
                    <a:pt x="521" y="221"/>
                  </a:lnTo>
                  <a:lnTo>
                    <a:pt x="519" y="219"/>
                  </a:lnTo>
                  <a:lnTo>
                    <a:pt x="516" y="219"/>
                  </a:lnTo>
                  <a:lnTo>
                    <a:pt x="516" y="216"/>
                  </a:lnTo>
                  <a:lnTo>
                    <a:pt x="514" y="216"/>
                  </a:lnTo>
                  <a:lnTo>
                    <a:pt x="511" y="219"/>
                  </a:lnTo>
                  <a:lnTo>
                    <a:pt x="508" y="219"/>
                  </a:lnTo>
                  <a:lnTo>
                    <a:pt x="506" y="219"/>
                  </a:lnTo>
                  <a:lnTo>
                    <a:pt x="506" y="221"/>
                  </a:lnTo>
                  <a:lnTo>
                    <a:pt x="503" y="221"/>
                  </a:lnTo>
                  <a:lnTo>
                    <a:pt x="501" y="221"/>
                  </a:lnTo>
                  <a:lnTo>
                    <a:pt x="498" y="221"/>
                  </a:lnTo>
                  <a:lnTo>
                    <a:pt x="495" y="221"/>
                  </a:lnTo>
                  <a:lnTo>
                    <a:pt x="493" y="221"/>
                  </a:lnTo>
                  <a:lnTo>
                    <a:pt x="490" y="221"/>
                  </a:lnTo>
                  <a:lnTo>
                    <a:pt x="488" y="221"/>
                  </a:lnTo>
                  <a:lnTo>
                    <a:pt x="488" y="219"/>
                  </a:lnTo>
                  <a:lnTo>
                    <a:pt x="485" y="219"/>
                  </a:lnTo>
                  <a:lnTo>
                    <a:pt x="482" y="216"/>
                  </a:lnTo>
                  <a:lnTo>
                    <a:pt x="480" y="216"/>
                  </a:lnTo>
                  <a:lnTo>
                    <a:pt x="480" y="214"/>
                  </a:lnTo>
                  <a:lnTo>
                    <a:pt x="480" y="211"/>
                  </a:lnTo>
                  <a:lnTo>
                    <a:pt x="477" y="211"/>
                  </a:lnTo>
                  <a:lnTo>
                    <a:pt x="477" y="208"/>
                  </a:lnTo>
                  <a:lnTo>
                    <a:pt x="477" y="206"/>
                  </a:lnTo>
                  <a:lnTo>
                    <a:pt x="477" y="203"/>
                  </a:lnTo>
                  <a:lnTo>
                    <a:pt x="477" y="201"/>
                  </a:lnTo>
                  <a:lnTo>
                    <a:pt x="480" y="198"/>
                  </a:lnTo>
                  <a:lnTo>
                    <a:pt x="480" y="195"/>
                  </a:lnTo>
                  <a:lnTo>
                    <a:pt x="482" y="195"/>
                  </a:lnTo>
                  <a:lnTo>
                    <a:pt x="485" y="193"/>
                  </a:lnTo>
                  <a:lnTo>
                    <a:pt x="488" y="190"/>
                  </a:lnTo>
                  <a:lnTo>
                    <a:pt x="490" y="188"/>
                  </a:lnTo>
                  <a:lnTo>
                    <a:pt x="493" y="188"/>
                  </a:lnTo>
                  <a:lnTo>
                    <a:pt x="495" y="188"/>
                  </a:lnTo>
                  <a:lnTo>
                    <a:pt x="498" y="185"/>
                  </a:lnTo>
                  <a:lnTo>
                    <a:pt x="501" y="185"/>
                  </a:lnTo>
                  <a:lnTo>
                    <a:pt x="503" y="185"/>
                  </a:lnTo>
                  <a:lnTo>
                    <a:pt x="506" y="185"/>
                  </a:lnTo>
                  <a:lnTo>
                    <a:pt x="508" y="185"/>
                  </a:lnTo>
                  <a:lnTo>
                    <a:pt x="511" y="185"/>
                  </a:lnTo>
                  <a:close/>
                  <a:moveTo>
                    <a:pt x="615" y="190"/>
                  </a:moveTo>
                  <a:lnTo>
                    <a:pt x="615" y="203"/>
                  </a:lnTo>
                  <a:lnTo>
                    <a:pt x="615" y="206"/>
                  </a:lnTo>
                  <a:lnTo>
                    <a:pt x="615" y="208"/>
                  </a:lnTo>
                  <a:lnTo>
                    <a:pt x="617" y="208"/>
                  </a:lnTo>
                  <a:lnTo>
                    <a:pt x="617" y="211"/>
                  </a:lnTo>
                  <a:lnTo>
                    <a:pt x="620" y="211"/>
                  </a:lnTo>
                  <a:lnTo>
                    <a:pt x="622" y="211"/>
                  </a:lnTo>
                  <a:lnTo>
                    <a:pt x="625" y="211"/>
                  </a:lnTo>
                  <a:lnTo>
                    <a:pt x="625" y="221"/>
                  </a:lnTo>
                  <a:lnTo>
                    <a:pt x="584" y="221"/>
                  </a:lnTo>
                  <a:lnTo>
                    <a:pt x="584" y="211"/>
                  </a:lnTo>
                  <a:lnTo>
                    <a:pt x="586" y="211"/>
                  </a:lnTo>
                  <a:lnTo>
                    <a:pt x="589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6"/>
                  </a:lnTo>
                  <a:lnTo>
                    <a:pt x="594" y="203"/>
                  </a:lnTo>
                  <a:lnTo>
                    <a:pt x="594" y="159"/>
                  </a:lnTo>
                  <a:lnTo>
                    <a:pt x="594" y="156"/>
                  </a:lnTo>
                  <a:lnTo>
                    <a:pt x="594" y="154"/>
                  </a:lnTo>
                  <a:lnTo>
                    <a:pt x="591" y="154"/>
                  </a:lnTo>
                  <a:lnTo>
                    <a:pt x="589" y="151"/>
                  </a:lnTo>
                  <a:lnTo>
                    <a:pt x="586" y="151"/>
                  </a:lnTo>
                  <a:lnTo>
                    <a:pt x="584" y="151"/>
                  </a:lnTo>
                  <a:lnTo>
                    <a:pt x="584" y="141"/>
                  </a:lnTo>
                  <a:lnTo>
                    <a:pt x="625" y="141"/>
                  </a:lnTo>
                  <a:lnTo>
                    <a:pt x="625" y="151"/>
                  </a:lnTo>
                  <a:lnTo>
                    <a:pt x="622" y="151"/>
                  </a:lnTo>
                  <a:lnTo>
                    <a:pt x="620" y="151"/>
                  </a:lnTo>
                  <a:lnTo>
                    <a:pt x="620" y="154"/>
                  </a:lnTo>
                  <a:lnTo>
                    <a:pt x="617" y="154"/>
                  </a:lnTo>
                  <a:lnTo>
                    <a:pt x="615" y="154"/>
                  </a:lnTo>
                  <a:lnTo>
                    <a:pt x="615" y="156"/>
                  </a:lnTo>
                  <a:lnTo>
                    <a:pt x="615" y="159"/>
                  </a:lnTo>
                  <a:lnTo>
                    <a:pt x="615" y="177"/>
                  </a:lnTo>
                  <a:lnTo>
                    <a:pt x="635" y="156"/>
                  </a:lnTo>
                  <a:lnTo>
                    <a:pt x="638" y="156"/>
                  </a:lnTo>
                  <a:lnTo>
                    <a:pt x="638" y="154"/>
                  </a:lnTo>
                  <a:lnTo>
                    <a:pt x="638" y="151"/>
                  </a:lnTo>
                  <a:lnTo>
                    <a:pt x="635" y="151"/>
                  </a:lnTo>
                  <a:lnTo>
                    <a:pt x="633" y="151"/>
                  </a:lnTo>
                  <a:lnTo>
                    <a:pt x="630" y="151"/>
                  </a:lnTo>
                  <a:lnTo>
                    <a:pt x="630" y="141"/>
                  </a:lnTo>
                  <a:lnTo>
                    <a:pt x="669" y="141"/>
                  </a:lnTo>
                  <a:lnTo>
                    <a:pt x="669" y="151"/>
                  </a:lnTo>
                  <a:lnTo>
                    <a:pt x="667" y="151"/>
                  </a:lnTo>
                  <a:lnTo>
                    <a:pt x="664" y="151"/>
                  </a:lnTo>
                  <a:lnTo>
                    <a:pt x="661" y="154"/>
                  </a:lnTo>
                  <a:lnTo>
                    <a:pt x="659" y="154"/>
                  </a:lnTo>
                  <a:lnTo>
                    <a:pt x="656" y="156"/>
                  </a:lnTo>
                  <a:lnTo>
                    <a:pt x="654" y="156"/>
                  </a:lnTo>
                  <a:lnTo>
                    <a:pt x="651" y="159"/>
                  </a:lnTo>
                  <a:lnTo>
                    <a:pt x="648" y="159"/>
                  </a:lnTo>
                  <a:lnTo>
                    <a:pt x="648" y="161"/>
                  </a:lnTo>
                  <a:lnTo>
                    <a:pt x="646" y="164"/>
                  </a:lnTo>
                  <a:lnTo>
                    <a:pt x="643" y="164"/>
                  </a:lnTo>
                  <a:lnTo>
                    <a:pt x="641" y="167"/>
                  </a:lnTo>
                  <a:lnTo>
                    <a:pt x="638" y="169"/>
                  </a:lnTo>
                  <a:lnTo>
                    <a:pt x="659" y="203"/>
                  </a:lnTo>
                  <a:lnTo>
                    <a:pt x="661" y="203"/>
                  </a:lnTo>
                  <a:lnTo>
                    <a:pt x="661" y="206"/>
                  </a:lnTo>
                  <a:lnTo>
                    <a:pt x="664" y="206"/>
                  </a:lnTo>
                  <a:lnTo>
                    <a:pt x="664" y="208"/>
                  </a:lnTo>
                  <a:lnTo>
                    <a:pt x="667" y="208"/>
                  </a:lnTo>
                  <a:lnTo>
                    <a:pt x="667" y="211"/>
                  </a:lnTo>
                  <a:lnTo>
                    <a:pt x="669" y="211"/>
                  </a:lnTo>
                  <a:lnTo>
                    <a:pt x="672" y="211"/>
                  </a:lnTo>
                  <a:lnTo>
                    <a:pt x="674" y="211"/>
                  </a:lnTo>
                  <a:lnTo>
                    <a:pt x="674" y="221"/>
                  </a:lnTo>
                  <a:lnTo>
                    <a:pt x="630" y="221"/>
                  </a:lnTo>
                  <a:lnTo>
                    <a:pt x="630" y="211"/>
                  </a:lnTo>
                  <a:lnTo>
                    <a:pt x="633" y="211"/>
                  </a:lnTo>
                  <a:lnTo>
                    <a:pt x="635" y="211"/>
                  </a:lnTo>
                  <a:lnTo>
                    <a:pt x="638" y="211"/>
                  </a:lnTo>
                  <a:lnTo>
                    <a:pt x="638" y="208"/>
                  </a:lnTo>
                  <a:lnTo>
                    <a:pt x="638" y="206"/>
                  </a:lnTo>
                  <a:lnTo>
                    <a:pt x="625" y="182"/>
                  </a:lnTo>
                  <a:lnTo>
                    <a:pt x="615" y="190"/>
                  </a:lnTo>
                  <a:close/>
                  <a:moveTo>
                    <a:pt x="698" y="161"/>
                  </a:moveTo>
                  <a:lnTo>
                    <a:pt x="705" y="161"/>
                  </a:lnTo>
                  <a:lnTo>
                    <a:pt x="705" y="201"/>
                  </a:lnTo>
                  <a:lnTo>
                    <a:pt x="705" y="203"/>
                  </a:lnTo>
                  <a:lnTo>
                    <a:pt x="705" y="206"/>
                  </a:lnTo>
                  <a:lnTo>
                    <a:pt x="705" y="208"/>
                  </a:lnTo>
                  <a:lnTo>
                    <a:pt x="708" y="208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08"/>
                  </a:lnTo>
                  <a:lnTo>
                    <a:pt x="716" y="208"/>
                  </a:lnTo>
                  <a:lnTo>
                    <a:pt x="718" y="206"/>
                  </a:lnTo>
                  <a:lnTo>
                    <a:pt x="721" y="206"/>
                  </a:lnTo>
                  <a:lnTo>
                    <a:pt x="721" y="182"/>
                  </a:lnTo>
                  <a:lnTo>
                    <a:pt x="721" y="180"/>
                  </a:lnTo>
                  <a:lnTo>
                    <a:pt x="721" y="177"/>
                  </a:lnTo>
                  <a:lnTo>
                    <a:pt x="718" y="177"/>
                  </a:lnTo>
                  <a:lnTo>
                    <a:pt x="718" y="174"/>
                  </a:lnTo>
                  <a:lnTo>
                    <a:pt x="716" y="174"/>
                  </a:lnTo>
                  <a:lnTo>
                    <a:pt x="713" y="174"/>
                  </a:lnTo>
                  <a:lnTo>
                    <a:pt x="713" y="167"/>
                  </a:lnTo>
                  <a:lnTo>
                    <a:pt x="734" y="161"/>
                  </a:lnTo>
                  <a:lnTo>
                    <a:pt x="742" y="161"/>
                  </a:lnTo>
                  <a:lnTo>
                    <a:pt x="742" y="203"/>
                  </a:lnTo>
                  <a:lnTo>
                    <a:pt x="742" y="206"/>
                  </a:lnTo>
                  <a:lnTo>
                    <a:pt x="742" y="208"/>
                  </a:lnTo>
                  <a:lnTo>
                    <a:pt x="744" y="211"/>
                  </a:lnTo>
                  <a:lnTo>
                    <a:pt x="747" y="211"/>
                  </a:lnTo>
                  <a:lnTo>
                    <a:pt x="750" y="211"/>
                  </a:lnTo>
                  <a:lnTo>
                    <a:pt x="750" y="221"/>
                  </a:lnTo>
                  <a:lnTo>
                    <a:pt x="724" y="221"/>
                  </a:lnTo>
                  <a:lnTo>
                    <a:pt x="724" y="216"/>
                  </a:lnTo>
                  <a:lnTo>
                    <a:pt x="721" y="216"/>
                  </a:lnTo>
                  <a:lnTo>
                    <a:pt x="721" y="219"/>
                  </a:lnTo>
                  <a:lnTo>
                    <a:pt x="718" y="219"/>
                  </a:lnTo>
                  <a:lnTo>
                    <a:pt x="716" y="219"/>
                  </a:lnTo>
                  <a:lnTo>
                    <a:pt x="713" y="221"/>
                  </a:lnTo>
                  <a:lnTo>
                    <a:pt x="711" y="221"/>
                  </a:lnTo>
                  <a:lnTo>
                    <a:pt x="708" y="221"/>
                  </a:lnTo>
                  <a:lnTo>
                    <a:pt x="705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5" y="221"/>
                  </a:lnTo>
                  <a:lnTo>
                    <a:pt x="695" y="219"/>
                  </a:lnTo>
                  <a:lnTo>
                    <a:pt x="692" y="219"/>
                  </a:lnTo>
                  <a:lnTo>
                    <a:pt x="690" y="216"/>
                  </a:lnTo>
                  <a:lnTo>
                    <a:pt x="687" y="216"/>
                  </a:lnTo>
                  <a:lnTo>
                    <a:pt x="687" y="214"/>
                  </a:lnTo>
                  <a:lnTo>
                    <a:pt x="687" y="211"/>
                  </a:lnTo>
                  <a:lnTo>
                    <a:pt x="687" y="208"/>
                  </a:lnTo>
                  <a:lnTo>
                    <a:pt x="685" y="206"/>
                  </a:lnTo>
                  <a:lnTo>
                    <a:pt x="685" y="203"/>
                  </a:lnTo>
                  <a:lnTo>
                    <a:pt x="685" y="182"/>
                  </a:lnTo>
                  <a:lnTo>
                    <a:pt x="685" y="180"/>
                  </a:lnTo>
                  <a:lnTo>
                    <a:pt x="685" y="177"/>
                  </a:lnTo>
                  <a:lnTo>
                    <a:pt x="682" y="177"/>
                  </a:lnTo>
                  <a:lnTo>
                    <a:pt x="682" y="174"/>
                  </a:lnTo>
                  <a:lnTo>
                    <a:pt x="680" y="174"/>
                  </a:lnTo>
                  <a:lnTo>
                    <a:pt x="677" y="174"/>
                  </a:lnTo>
                  <a:lnTo>
                    <a:pt x="677" y="167"/>
                  </a:lnTo>
                  <a:lnTo>
                    <a:pt x="698" y="161"/>
                  </a:lnTo>
                  <a:close/>
                  <a:moveTo>
                    <a:pt x="752" y="141"/>
                  </a:moveTo>
                  <a:lnTo>
                    <a:pt x="752" y="141"/>
                  </a:lnTo>
                  <a:lnTo>
                    <a:pt x="755" y="141"/>
                  </a:lnTo>
                  <a:lnTo>
                    <a:pt x="757" y="141"/>
                  </a:lnTo>
                  <a:lnTo>
                    <a:pt x="760" y="141"/>
                  </a:lnTo>
                  <a:lnTo>
                    <a:pt x="763" y="141"/>
                  </a:lnTo>
                  <a:lnTo>
                    <a:pt x="765" y="141"/>
                  </a:lnTo>
                  <a:lnTo>
                    <a:pt x="768" y="138"/>
                  </a:lnTo>
                  <a:lnTo>
                    <a:pt x="770" y="138"/>
                  </a:lnTo>
                  <a:lnTo>
                    <a:pt x="773" y="138"/>
                  </a:lnTo>
                  <a:lnTo>
                    <a:pt x="773" y="135"/>
                  </a:lnTo>
                  <a:lnTo>
                    <a:pt x="781" y="135"/>
                  </a:lnTo>
                  <a:lnTo>
                    <a:pt x="781" y="201"/>
                  </a:lnTo>
                  <a:lnTo>
                    <a:pt x="781" y="203"/>
                  </a:lnTo>
                  <a:lnTo>
                    <a:pt x="781" y="206"/>
                  </a:lnTo>
                  <a:lnTo>
                    <a:pt x="781" y="208"/>
                  </a:lnTo>
                  <a:lnTo>
                    <a:pt x="783" y="211"/>
                  </a:lnTo>
                  <a:lnTo>
                    <a:pt x="786" y="211"/>
                  </a:lnTo>
                  <a:lnTo>
                    <a:pt x="786" y="221"/>
                  </a:lnTo>
                  <a:lnTo>
                    <a:pt x="752" y="221"/>
                  </a:lnTo>
                  <a:lnTo>
                    <a:pt x="752" y="211"/>
                  </a:lnTo>
                  <a:lnTo>
                    <a:pt x="755" y="211"/>
                  </a:lnTo>
                  <a:lnTo>
                    <a:pt x="757" y="211"/>
                  </a:lnTo>
                  <a:lnTo>
                    <a:pt x="757" y="208"/>
                  </a:lnTo>
                  <a:lnTo>
                    <a:pt x="760" y="208"/>
                  </a:lnTo>
                  <a:lnTo>
                    <a:pt x="760" y="206"/>
                  </a:lnTo>
                  <a:lnTo>
                    <a:pt x="760" y="203"/>
                  </a:lnTo>
                  <a:lnTo>
                    <a:pt x="760" y="161"/>
                  </a:lnTo>
                  <a:lnTo>
                    <a:pt x="760" y="159"/>
                  </a:lnTo>
                  <a:lnTo>
                    <a:pt x="760" y="156"/>
                  </a:lnTo>
                  <a:lnTo>
                    <a:pt x="760" y="154"/>
                  </a:lnTo>
                  <a:lnTo>
                    <a:pt x="757" y="154"/>
                  </a:lnTo>
                  <a:lnTo>
                    <a:pt x="757" y="151"/>
                  </a:lnTo>
                  <a:lnTo>
                    <a:pt x="755" y="151"/>
                  </a:lnTo>
                  <a:lnTo>
                    <a:pt x="752" y="151"/>
                  </a:lnTo>
                  <a:lnTo>
                    <a:pt x="752" y="141"/>
                  </a:lnTo>
                  <a:close/>
                  <a:moveTo>
                    <a:pt x="791" y="164"/>
                  </a:moveTo>
                  <a:lnTo>
                    <a:pt x="794" y="164"/>
                  </a:lnTo>
                  <a:lnTo>
                    <a:pt x="796" y="161"/>
                  </a:lnTo>
                  <a:lnTo>
                    <a:pt x="799" y="161"/>
                  </a:lnTo>
                  <a:lnTo>
                    <a:pt x="801" y="161"/>
                  </a:lnTo>
                  <a:lnTo>
                    <a:pt x="801" y="159"/>
                  </a:lnTo>
                  <a:lnTo>
                    <a:pt x="804" y="159"/>
                  </a:lnTo>
                  <a:lnTo>
                    <a:pt x="804" y="156"/>
                  </a:lnTo>
                  <a:lnTo>
                    <a:pt x="807" y="154"/>
                  </a:lnTo>
                  <a:lnTo>
                    <a:pt x="807" y="151"/>
                  </a:lnTo>
                  <a:lnTo>
                    <a:pt x="807" y="148"/>
                  </a:lnTo>
                  <a:lnTo>
                    <a:pt x="807" y="146"/>
                  </a:lnTo>
                  <a:lnTo>
                    <a:pt x="807" y="143"/>
                  </a:lnTo>
                  <a:lnTo>
                    <a:pt x="820" y="143"/>
                  </a:lnTo>
                  <a:lnTo>
                    <a:pt x="820" y="161"/>
                  </a:lnTo>
                  <a:lnTo>
                    <a:pt x="835" y="161"/>
                  </a:lnTo>
                  <a:lnTo>
                    <a:pt x="835" y="172"/>
                  </a:lnTo>
                  <a:lnTo>
                    <a:pt x="820" y="172"/>
                  </a:lnTo>
                  <a:lnTo>
                    <a:pt x="820" y="203"/>
                  </a:lnTo>
                  <a:lnTo>
                    <a:pt x="820" y="206"/>
                  </a:lnTo>
                  <a:lnTo>
                    <a:pt x="820" y="208"/>
                  </a:lnTo>
                  <a:lnTo>
                    <a:pt x="822" y="208"/>
                  </a:lnTo>
                  <a:lnTo>
                    <a:pt x="825" y="208"/>
                  </a:lnTo>
                  <a:lnTo>
                    <a:pt x="827" y="208"/>
                  </a:lnTo>
                  <a:lnTo>
                    <a:pt x="827" y="206"/>
                  </a:lnTo>
                  <a:lnTo>
                    <a:pt x="830" y="206"/>
                  </a:lnTo>
                  <a:lnTo>
                    <a:pt x="833" y="206"/>
                  </a:lnTo>
                  <a:lnTo>
                    <a:pt x="833" y="203"/>
                  </a:lnTo>
                  <a:lnTo>
                    <a:pt x="840" y="211"/>
                  </a:lnTo>
                  <a:lnTo>
                    <a:pt x="838" y="214"/>
                  </a:lnTo>
                  <a:lnTo>
                    <a:pt x="835" y="216"/>
                  </a:lnTo>
                  <a:lnTo>
                    <a:pt x="833" y="216"/>
                  </a:lnTo>
                  <a:lnTo>
                    <a:pt x="833" y="219"/>
                  </a:lnTo>
                  <a:lnTo>
                    <a:pt x="830" y="219"/>
                  </a:lnTo>
                  <a:lnTo>
                    <a:pt x="827" y="219"/>
                  </a:lnTo>
                  <a:lnTo>
                    <a:pt x="825" y="221"/>
                  </a:lnTo>
                  <a:lnTo>
                    <a:pt x="822" y="221"/>
                  </a:lnTo>
                  <a:lnTo>
                    <a:pt x="820" y="221"/>
                  </a:lnTo>
                  <a:lnTo>
                    <a:pt x="817" y="221"/>
                  </a:lnTo>
                  <a:lnTo>
                    <a:pt x="814" y="221"/>
                  </a:lnTo>
                  <a:lnTo>
                    <a:pt x="812" y="221"/>
                  </a:lnTo>
                  <a:lnTo>
                    <a:pt x="809" y="221"/>
                  </a:lnTo>
                  <a:lnTo>
                    <a:pt x="807" y="221"/>
                  </a:lnTo>
                  <a:lnTo>
                    <a:pt x="807" y="219"/>
                  </a:lnTo>
                  <a:lnTo>
                    <a:pt x="804" y="219"/>
                  </a:lnTo>
                  <a:lnTo>
                    <a:pt x="801" y="216"/>
                  </a:lnTo>
                  <a:lnTo>
                    <a:pt x="801" y="214"/>
                  </a:lnTo>
                  <a:lnTo>
                    <a:pt x="799" y="211"/>
                  </a:lnTo>
                  <a:lnTo>
                    <a:pt x="799" y="208"/>
                  </a:lnTo>
                  <a:lnTo>
                    <a:pt x="799" y="206"/>
                  </a:lnTo>
                  <a:lnTo>
                    <a:pt x="799" y="172"/>
                  </a:lnTo>
                  <a:lnTo>
                    <a:pt x="791" y="172"/>
                  </a:lnTo>
                  <a:lnTo>
                    <a:pt x="791" y="164"/>
                  </a:lnTo>
                  <a:close/>
                  <a:moveTo>
                    <a:pt x="866" y="161"/>
                  </a:moveTo>
                  <a:lnTo>
                    <a:pt x="871" y="161"/>
                  </a:lnTo>
                  <a:lnTo>
                    <a:pt x="871" y="201"/>
                  </a:lnTo>
                  <a:lnTo>
                    <a:pt x="871" y="203"/>
                  </a:lnTo>
                  <a:lnTo>
                    <a:pt x="871" y="206"/>
                  </a:lnTo>
                  <a:lnTo>
                    <a:pt x="874" y="206"/>
                  </a:lnTo>
                  <a:lnTo>
                    <a:pt x="874" y="208"/>
                  </a:lnTo>
                  <a:lnTo>
                    <a:pt x="877" y="208"/>
                  </a:lnTo>
                  <a:lnTo>
                    <a:pt x="877" y="211"/>
                  </a:lnTo>
                  <a:lnTo>
                    <a:pt x="879" y="211"/>
                  </a:lnTo>
                  <a:lnTo>
                    <a:pt x="879" y="208"/>
                  </a:lnTo>
                  <a:lnTo>
                    <a:pt x="882" y="208"/>
                  </a:lnTo>
                  <a:lnTo>
                    <a:pt x="884" y="208"/>
                  </a:lnTo>
                  <a:lnTo>
                    <a:pt x="887" y="206"/>
                  </a:lnTo>
                  <a:lnTo>
                    <a:pt x="890" y="206"/>
                  </a:lnTo>
                  <a:lnTo>
                    <a:pt x="890" y="182"/>
                  </a:lnTo>
                  <a:lnTo>
                    <a:pt x="890" y="180"/>
                  </a:lnTo>
                  <a:lnTo>
                    <a:pt x="890" y="177"/>
                  </a:lnTo>
                  <a:lnTo>
                    <a:pt x="887" y="177"/>
                  </a:lnTo>
                  <a:lnTo>
                    <a:pt x="884" y="174"/>
                  </a:lnTo>
                  <a:lnTo>
                    <a:pt x="882" y="174"/>
                  </a:lnTo>
                  <a:lnTo>
                    <a:pt x="882" y="167"/>
                  </a:lnTo>
                  <a:lnTo>
                    <a:pt x="903" y="161"/>
                  </a:lnTo>
                  <a:lnTo>
                    <a:pt x="910" y="161"/>
                  </a:lnTo>
                  <a:lnTo>
                    <a:pt x="910" y="203"/>
                  </a:lnTo>
                  <a:lnTo>
                    <a:pt x="910" y="206"/>
                  </a:lnTo>
                  <a:lnTo>
                    <a:pt x="910" y="208"/>
                  </a:lnTo>
                  <a:lnTo>
                    <a:pt x="910" y="211"/>
                  </a:lnTo>
                  <a:lnTo>
                    <a:pt x="913" y="211"/>
                  </a:lnTo>
                  <a:lnTo>
                    <a:pt x="916" y="211"/>
                  </a:lnTo>
                  <a:lnTo>
                    <a:pt x="918" y="211"/>
                  </a:lnTo>
                  <a:lnTo>
                    <a:pt x="918" y="221"/>
                  </a:lnTo>
                  <a:lnTo>
                    <a:pt x="892" y="221"/>
                  </a:lnTo>
                  <a:lnTo>
                    <a:pt x="892" y="216"/>
                  </a:lnTo>
                  <a:lnTo>
                    <a:pt x="890" y="216"/>
                  </a:lnTo>
                  <a:lnTo>
                    <a:pt x="890" y="219"/>
                  </a:lnTo>
                  <a:lnTo>
                    <a:pt x="887" y="219"/>
                  </a:lnTo>
                  <a:lnTo>
                    <a:pt x="884" y="219"/>
                  </a:lnTo>
                  <a:lnTo>
                    <a:pt x="882" y="219"/>
                  </a:lnTo>
                  <a:lnTo>
                    <a:pt x="882" y="221"/>
                  </a:lnTo>
                  <a:lnTo>
                    <a:pt x="879" y="221"/>
                  </a:lnTo>
                  <a:lnTo>
                    <a:pt x="877" y="221"/>
                  </a:lnTo>
                  <a:lnTo>
                    <a:pt x="874" y="221"/>
                  </a:lnTo>
                  <a:lnTo>
                    <a:pt x="871" y="221"/>
                  </a:lnTo>
                  <a:lnTo>
                    <a:pt x="869" y="221"/>
                  </a:lnTo>
                  <a:lnTo>
                    <a:pt x="866" y="221"/>
                  </a:lnTo>
                  <a:lnTo>
                    <a:pt x="864" y="221"/>
                  </a:lnTo>
                  <a:lnTo>
                    <a:pt x="864" y="219"/>
                  </a:lnTo>
                  <a:lnTo>
                    <a:pt x="861" y="219"/>
                  </a:lnTo>
                  <a:lnTo>
                    <a:pt x="858" y="219"/>
                  </a:lnTo>
                  <a:lnTo>
                    <a:pt x="858" y="216"/>
                  </a:lnTo>
                  <a:lnTo>
                    <a:pt x="856" y="216"/>
                  </a:lnTo>
                  <a:lnTo>
                    <a:pt x="856" y="214"/>
                  </a:lnTo>
                  <a:lnTo>
                    <a:pt x="856" y="211"/>
                  </a:lnTo>
                  <a:lnTo>
                    <a:pt x="853" y="211"/>
                  </a:lnTo>
                  <a:lnTo>
                    <a:pt x="853" y="208"/>
                  </a:lnTo>
                  <a:lnTo>
                    <a:pt x="853" y="206"/>
                  </a:lnTo>
                  <a:lnTo>
                    <a:pt x="853" y="203"/>
                  </a:lnTo>
                  <a:lnTo>
                    <a:pt x="853" y="182"/>
                  </a:lnTo>
                  <a:lnTo>
                    <a:pt x="853" y="180"/>
                  </a:lnTo>
                  <a:lnTo>
                    <a:pt x="853" y="177"/>
                  </a:lnTo>
                  <a:lnTo>
                    <a:pt x="851" y="177"/>
                  </a:lnTo>
                  <a:lnTo>
                    <a:pt x="851" y="174"/>
                  </a:lnTo>
                  <a:lnTo>
                    <a:pt x="848" y="174"/>
                  </a:lnTo>
                  <a:lnTo>
                    <a:pt x="846" y="174"/>
                  </a:lnTo>
                  <a:lnTo>
                    <a:pt x="846" y="167"/>
                  </a:lnTo>
                  <a:lnTo>
                    <a:pt x="866" y="161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4" name="Freeform 164"/>
            <p:cNvSpPr>
              <a:spLocks noEditPoints="1"/>
            </p:cNvSpPr>
            <p:nvPr/>
          </p:nvSpPr>
          <p:spPr bwMode="auto">
            <a:xfrm>
              <a:off x="934" y="4051"/>
              <a:ext cx="119" cy="85"/>
            </a:xfrm>
            <a:custGeom>
              <a:avLst/>
              <a:gdLst>
                <a:gd name="T0" fmla="*/ 26 w 119"/>
                <a:gd name="T1" fmla="*/ 6 h 84"/>
                <a:gd name="T2" fmla="*/ 28 w 119"/>
                <a:gd name="T3" fmla="*/ 6 h 84"/>
                <a:gd name="T4" fmla="*/ 36 w 119"/>
                <a:gd name="T5" fmla="*/ 3 h 84"/>
                <a:gd name="T6" fmla="*/ 44 w 119"/>
                <a:gd name="T7" fmla="*/ 3 h 84"/>
                <a:gd name="T8" fmla="*/ 49 w 119"/>
                <a:gd name="T9" fmla="*/ 6 h 84"/>
                <a:gd name="T10" fmla="*/ 49 w 119"/>
                <a:gd name="T11" fmla="*/ 11 h 84"/>
                <a:gd name="T12" fmla="*/ 49 w 119"/>
                <a:gd name="T13" fmla="*/ 16 h 84"/>
                <a:gd name="T14" fmla="*/ 44 w 119"/>
                <a:gd name="T15" fmla="*/ 19 h 84"/>
                <a:gd name="T16" fmla="*/ 41 w 119"/>
                <a:gd name="T17" fmla="*/ 19 h 84"/>
                <a:gd name="T18" fmla="*/ 39 w 119"/>
                <a:gd name="T19" fmla="*/ 19 h 84"/>
                <a:gd name="T20" fmla="*/ 36 w 119"/>
                <a:gd name="T21" fmla="*/ 19 h 84"/>
                <a:gd name="T22" fmla="*/ 33 w 119"/>
                <a:gd name="T23" fmla="*/ 16 h 84"/>
                <a:gd name="T24" fmla="*/ 31 w 119"/>
                <a:gd name="T25" fmla="*/ 16 h 84"/>
                <a:gd name="T26" fmla="*/ 28 w 119"/>
                <a:gd name="T27" fmla="*/ 16 h 84"/>
                <a:gd name="T28" fmla="*/ 28 w 119"/>
                <a:gd name="T29" fmla="*/ 48 h 84"/>
                <a:gd name="T30" fmla="*/ 28 w 119"/>
                <a:gd name="T31" fmla="*/ 50 h 84"/>
                <a:gd name="T32" fmla="*/ 28 w 119"/>
                <a:gd name="T33" fmla="*/ 50 h 84"/>
                <a:gd name="T34" fmla="*/ 31 w 119"/>
                <a:gd name="T35" fmla="*/ 53 h 84"/>
                <a:gd name="T36" fmla="*/ 33 w 119"/>
                <a:gd name="T37" fmla="*/ 53 h 84"/>
                <a:gd name="T38" fmla="*/ 36 w 119"/>
                <a:gd name="T39" fmla="*/ 63 h 84"/>
                <a:gd name="T40" fmla="*/ 2 w 119"/>
                <a:gd name="T41" fmla="*/ 53 h 84"/>
                <a:gd name="T42" fmla="*/ 2 w 119"/>
                <a:gd name="T43" fmla="*/ 53 h 84"/>
                <a:gd name="T44" fmla="*/ 5 w 119"/>
                <a:gd name="T45" fmla="*/ 50 h 84"/>
                <a:gd name="T46" fmla="*/ 8 w 119"/>
                <a:gd name="T47" fmla="*/ 50 h 84"/>
                <a:gd name="T48" fmla="*/ 8 w 119"/>
                <a:gd name="T49" fmla="*/ 48 h 84"/>
                <a:gd name="T50" fmla="*/ 8 w 119"/>
                <a:gd name="T51" fmla="*/ 21 h 84"/>
                <a:gd name="T52" fmla="*/ 8 w 119"/>
                <a:gd name="T53" fmla="*/ 19 h 84"/>
                <a:gd name="T54" fmla="*/ 8 w 119"/>
                <a:gd name="T55" fmla="*/ 16 h 84"/>
                <a:gd name="T56" fmla="*/ 8 w 119"/>
                <a:gd name="T57" fmla="*/ 16 h 84"/>
                <a:gd name="T58" fmla="*/ 5 w 119"/>
                <a:gd name="T59" fmla="*/ 13 h 84"/>
                <a:gd name="T60" fmla="*/ 0 w 119"/>
                <a:gd name="T61" fmla="*/ 13 h 84"/>
                <a:gd name="T62" fmla="*/ 85 w 119"/>
                <a:gd name="T63" fmla="*/ 11 h 84"/>
                <a:gd name="T64" fmla="*/ 80 w 119"/>
                <a:gd name="T65" fmla="*/ 11 h 84"/>
                <a:gd name="T66" fmla="*/ 80 w 119"/>
                <a:gd name="T67" fmla="*/ 11 h 84"/>
                <a:gd name="T68" fmla="*/ 78 w 119"/>
                <a:gd name="T69" fmla="*/ 13 h 84"/>
                <a:gd name="T70" fmla="*/ 80 w 119"/>
                <a:gd name="T71" fmla="*/ 16 h 84"/>
                <a:gd name="T72" fmla="*/ 80 w 119"/>
                <a:gd name="T73" fmla="*/ 19 h 84"/>
                <a:gd name="T74" fmla="*/ 96 w 119"/>
                <a:gd name="T75" fmla="*/ 16 h 84"/>
                <a:gd name="T76" fmla="*/ 96 w 119"/>
                <a:gd name="T77" fmla="*/ 16 h 84"/>
                <a:gd name="T78" fmla="*/ 96 w 119"/>
                <a:gd name="T79" fmla="*/ 11 h 84"/>
                <a:gd name="T80" fmla="*/ 119 w 119"/>
                <a:gd name="T81" fmla="*/ 0 h 84"/>
                <a:gd name="T82" fmla="*/ 114 w 119"/>
                <a:gd name="T83" fmla="*/ 13 h 84"/>
                <a:gd name="T84" fmla="*/ 111 w 119"/>
                <a:gd name="T85" fmla="*/ 16 h 84"/>
                <a:gd name="T86" fmla="*/ 91 w 119"/>
                <a:gd name="T87" fmla="*/ 63 h 84"/>
                <a:gd name="T88" fmla="*/ 85 w 119"/>
                <a:gd name="T89" fmla="*/ 74 h 84"/>
                <a:gd name="T90" fmla="*/ 80 w 119"/>
                <a:gd name="T91" fmla="*/ 82 h 84"/>
                <a:gd name="T92" fmla="*/ 75 w 119"/>
                <a:gd name="T93" fmla="*/ 87 h 84"/>
                <a:gd name="T94" fmla="*/ 62 w 119"/>
                <a:gd name="T95" fmla="*/ 87 h 84"/>
                <a:gd name="T96" fmla="*/ 57 w 119"/>
                <a:gd name="T97" fmla="*/ 87 h 84"/>
                <a:gd name="T98" fmla="*/ 52 w 119"/>
                <a:gd name="T99" fmla="*/ 82 h 84"/>
                <a:gd name="T100" fmla="*/ 54 w 119"/>
                <a:gd name="T101" fmla="*/ 74 h 84"/>
                <a:gd name="T102" fmla="*/ 62 w 119"/>
                <a:gd name="T103" fmla="*/ 69 h 84"/>
                <a:gd name="T104" fmla="*/ 65 w 119"/>
                <a:gd name="T105" fmla="*/ 69 h 84"/>
                <a:gd name="T106" fmla="*/ 67 w 119"/>
                <a:gd name="T107" fmla="*/ 71 h 84"/>
                <a:gd name="T108" fmla="*/ 70 w 119"/>
                <a:gd name="T109" fmla="*/ 71 h 84"/>
                <a:gd name="T110" fmla="*/ 75 w 119"/>
                <a:gd name="T111" fmla="*/ 69 h 84"/>
                <a:gd name="T112" fmla="*/ 78 w 119"/>
                <a:gd name="T113" fmla="*/ 63 h 84"/>
                <a:gd name="T114" fmla="*/ 59 w 119"/>
                <a:gd name="T115" fmla="*/ 16 h 84"/>
                <a:gd name="T116" fmla="*/ 57 w 119"/>
                <a:gd name="T117" fmla="*/ 13 h 84"/>
                <a:gd name="T118" fmla="*/ 52 w 119"/>
                <a:gd name="T119" fmla="*/ 11 h 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" h="84">
                  <a:moveTo>
                    <a:pt x="0" y="6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9" y="16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6"/>
                  </a:lnTo>
                  <a:close/>
                  <a:moveTo>
                    <a:pt x="52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80" y="16"/>
                  </a:lnTo>
                  <a:lnTo>
                    <a:pt x="80" y="19"/>
                  </a:lnTo>
                  <a:lnTo>
                    <a:pt x="88" y="37"/>
                  </a:lnTo>
                  <a:lnTo>
                    <a:pt x="96" y="16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91" y="11"/>
                  </a:lnTo>
                  <a:lnTo>
                    <a:pt x="91" y="0"/>
                  </a:lnTo>
                  <a:lnTo>
                    <a:pt x="119" y="0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1" y="13"/>
                  </a:lnTo>
                  <a:lnTo>
                    <a:pt x="111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91" y="60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6"/>
                  </a:lnTo>
                  <a:lnTo>
                    <a:pt x="88" y="68"/>
                  </a:lnTo>
                  <a:lnTo>
                    <a:pt x="85" y="68"/>
                  </a:lnTo>
                  <a:lnTo>
                    <a:pt x="85" y="71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0" y="79"/>
                  </a:lnTo>
                  <a:lnTo>
                    <a:pt x="78" y="81"/>
                  </a:lnTo>
                  <a:lnTo>
                    <a:pt x="75" y="81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7" y="84"/>
                  </a:lnTo>
                  <a:lnTo>
                    <a:pt x="65" y="84"/>
                  </a:lnTo>
                  <a:lnTo>
                    <a:pt x="62" y="84"/>
                  </a:lnTo>
                  <a:lnTo>
                    <a:pt x="59" y="84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2" y="79"/>
                  </a:lnTo>
                  <a:lnTo>
                    <a:pt x="52" y="76"/>
                  </a:lnTo>
                  <a:lnTo>
                    <a:pt x="52" y="74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62" y="66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70" y="68"/>
                  </a:lnTo>
                  <a:lnTo>
                    <a:pt x="70" y="71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5" y="66"/>
                  </a:lnTo>
                  <a:lnTo>
                    <a:pt x="75" y="63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4" y="11"/>
                  </a:lnTo>
                  <a:lnTo>
                    <a:pt x="52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96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54058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8696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37AC1-938F-43C9-9272-98853FDB4E3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5544B-ADC5-4D12-B05A-3BB069862C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3706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A0154-164B-439E-9636-1C09438A64F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BBAAB-DD69-43A9-81A4-94E028CEA9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466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4874-5373-4882-AACB-3AADE37D290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1F7D-E06B-460B-A6CD-A4A0658195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0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704CF-359B-4E6F-AAFC-7E6A7F47B34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B6A92-E992-4E30-B2BA-83F848640D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2159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BB12B-58BD-478C-A71C-214F08E584C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692AD-9B29-4DB3-AB75-2A345AC071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3683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30A0-DEDD-476A-9321-8124B45C9E0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2420-4085-4AF9-91EE-20FB4AAD9F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854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8DF7-3D20-4AAC-979C-DC5DAA31E48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D6C15-89BB-4D47-9C75-D42DC705A8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1641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AB74-4823-4C86-A963-4A67A3FF6CA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8E5D-4E27-4286-9F2D-20E860159B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695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48C1F-0779-4D33-9635-A0D86FF4D6D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4AD0-F8C1-4E9F-9364-E7D1DE839F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513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8A90-5EB8-4041-97B1-E85C87296BB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6387-146F-4B36-9665-86579BD9D1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43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80100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801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7443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1795E-CA8F-477E-BD5C-9E45345378E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67921-B2E6-432D-BC2A-8D99C8D6795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23446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CCB6-E702-487E-80F6-6AAD4405565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5E39F-6428-454B-B5FB-AC3FD76095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47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355A-2655-4C01-BFFB-E597BBBDF7B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147E-6EBA-4BD6-8691-A92D1CFD8F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4302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D5C9B-7589-42C6-9CA5-72630AC9711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FBD6-D592-4CAC-8D86-06E13C525E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154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787A6-60FC-425A-9AA4-CC1FEBFB3F6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A39EE-8EC7-4DA5-9D43-6DABB43440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4243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EF464-38E3-4CB9-A494-770E172062D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40BD-FE8B-403D-ACB2-F1A1DC9BFF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8092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F75D-0A95-43F4-A3F2-FEF9E83A962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7FBB-6A52-4E34-A5D1-EF089FF27F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4784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7BD5C-A5D5-4959-8369-DB9DB7A1E2E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6A27D-EF57-4E0B-8262-6FA3BE5EA4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1525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15744-DF5B-4490-AB6F-61184A65BE3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B1AD-52FF-440E-934C-3BE35C905A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061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BB650-4B4E-49B1-8434-AEE71BB3115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10830-0E32-4319-9989-BE8BC411D9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540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36513" y="0"/>
            <a:ext cx="3384551" cy="1557338"/>
          </a:xfrm>
          <a:prstGeom prst="rect">
            <a:avLst/>
          </a:prstGeom>
          <a:solidFill>
            <a:srgbClr val="004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36513" y="1557338"/>
            <a:ext cx="3384551" cy="5300662"/>
          </a:xfrm>
          <a:prstGeom prst="foldedCorner">
            <a:avLst>
              <a:gd name="adj" fmla="val 32741"/>
            </a:avLst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388" y="333375"/>
            <a:ext cx="217487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333375"/>
            <a:ext cx="217487" cy="215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4063" y="333375"/>
            <a:ext cx="217487" cy="2159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71550" y="333375"/>
            <a:ext cx="2376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pl-PL" altLang="pl-PL" sz="900" b="1" smtClean="0">
                <a:latin typeface="Arial" charset="0"/>
              </a:rPr>
              <a:t>TARNOWSKA FUNDACJA KULTURY</a:t>
            </a:r>
          </a:p>
        </p:txBody>
      </p:sp>
      <p:pic>
        <p:nvPicPr>
          <p:cNvPr id="9" name="Picture 9" descr="Obra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8101013" y="188913"/>
            <a:ext cx="720725" cy="620712"/>
            <a:chOff x="13" y="3219"/>
            <a:chExt cx="1040" cy="919"/>
          </a:xfrm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228" y="3219"/>
              <a:ext cx="586" cy="630"/>
            </a:xfrm>
            <a:custGeom>
              <a:avLst/>
              <a:gdLst>
                <a:gd name="T0" fmla="*/ 182 w 586"/>
                <a:gd name="T1" fmla="*/ 0 h 629"/>
                <a:gd name="T2" fmla="*/ 182 w 586"/>
                <a:gd name="T3" fmla="*/ 57 h 629"/>
                <a:gd name="T4" fmla="*/ 99 w 586"/>
                <a:gd name="T5" fmla="*/ 62 h 629"/>
                <a:gd name="T6" fmla="*/ 83 w 586"/>
                <a:gd name="T7" fmla="*/ 65 h 629"/>
                <a:gd name="T8" fmla="*/ 73 w 586"/>
                <a:gd name="T9" fmla="*/ 70 h 629"/>
                <a:gd name="T10" fmla="*/ 62 w 586"/>
                <a:gd name="T11" fmla="*/ 78 h 629"/>
                <a:gd name="T12" fmla="*/ 57 w 586"/>
                <a:gd name="T13" fmla="*/ 88 h 629"/>
                <a:gd name="T14" fmla="*/ 55 w 586"/>
                <a:gd name="T15" fmla="*/ 99 h 629"/>
                <a:gd name="T16" fmla="*/ 52 w 586"/>
                <a:gd name="T17" fmla="*/ 109 h 629"/>
                <a:gd name="T18" fmla="*/ 50 w 586"/>
                <a:gd name="T19" fmla="*/ 122 h 629"/>
                <a:gd name="T20" fmla="*/ 44 w 586"/>
                <a:gd name="T21" fmla="*/ 135 h 629"/>
                <a:gd name="T22" fmla="*/ 0 w 586"/>
                <a:gd name="T23" fmla="*/ 135 h 629"/>
                <a:gd name="T24" fmla="*/ 0 w 586"/>
                <a:gd name="T25" fmla="*/ 0 h 629"/>
                <a:gd name="T26" fmla="*/ 182 w 586"/>
                <a:gd name="T27" fmla="*/ 0 h 629"/>
                <a:gd name="T28" fmla="*/ 203 w 586"/>
                <a:gd name="T29" fmla="*/ 0 h 629"/>
                <a:gd name="T30" fmla="*/ 384 w 586"/>
                <a:gd name="T31" fmla="*/ 0 h 629"/>
                <a:gd name="T32" fmla="*/ 384 w 586"/>
                <a:gd name="T33" fmla="*/ 569 h 629"/>
                <a:gd name="T34" fmla="*/ 465 w 586"/>
                <a:gd name="T35" fmla="*/ 572 h 629"/>
                <a:gd name="T36" fmla="*/ 465 w 586"/>
                <a:gd name="T37" fmla="*/ 632 h 629"/>
                <a:gd name="T38" fmla="*/ 127 w 586"/>
                <a:gd name="T39" fmla="*/ 632 h 629"/>
                <a:gd name="T40" fmla="*/ 125 w 586"/>
                <a:gd name="T41" fmla="*/ 569 h 629"/>
                <a:gd name="T42" fmla="*/ 203 w 586"/>
                <a:gd name="T43" fmla="*/ 569 h 629"/>
                <a:gd name="T44" fmla="*/ 203 w 586"/>
                <a:gd name="T45" fmla="*/ 0 h 629"/>
                <a:gd name="T46" fmla="*/ 402 w 586"/>
                <a:gd name="T47" fmla="*/ 0 h 629"/>
                <a:gd name="T48" fmla="*/ 405 w 586"/>
                <a:gd name="T49" fmla="*/ 57 h 629"/>
                <a:gd name="T50" fmla="*/ 488 w 586"/>
                <a:gd name="T51" fmla="*/ 62 h 629"/>
                <a:gd name="T52" fmla="*/ 503 w 586"/>
                <a:gd name="T53" fmla="*/ 65 h 629"/>
                <a:gd name="T54" fmla="*/ 514 w 586"/>
                <a:gd name="T55" fmla="*/ 70 h 629"/>
                <a:gd name="T56" fmla="*/ 522 w 586"/>
                <a:gd name="T57" fmla="*/ 78 h 629"/>
                <a:gd name="T58" fmla="*/ 527 w 586"/>
                <a:gd name="T59" fmla="*/ 88 h 629"/>
                <a:gd name="T60" fmla="*/ 532 w 586"/>
                <a:gd name="T61" fmla="*/ 99 h 629"/>
                <a:gd name="T62" fmla="*/ 535 w 586"/>
                <a:gd name="T63" fmla="*/ 109 h 629"/>
                <a:gd name="T64" fmla="*/ 537 w 586"/>
                <a:gd name="T65" fmla="*/ 122 h 629"/>
                <a:gd name="T66" fmla="*/ 540 w 586"/>
                <a:gd name="T67" fmla="*/ 135 h 629"/>
                <a:gd name="T68" fmla="*/ 584 w 586"/>
                <a:gd name="T69" fmla="*/ 135 h 629"/>
                <a:gd name="T70" fmla="*/ 586 w 586"/>
                <a:gd name="T71" fmla="*/ 0 h 629"/>
                <a:gd name="T72" fmla="*/ 402 w 586"/>
                <a:gd name="T73" fmla="*/ 0 h 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6" h="629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  <a:close/>
                  <a:moveTo>
                    <a:pt x="203" y="0"/>
                  </a:moveTo>
                  <a:lnTo>
                    <a:pt x="384" y="0"/>
                  </a:lnTo>
                  <a:lnTo>
                    <a:pt x="384" y="566"/>
                  </a:lnTo>
                  <a:lnTo>
                    <a:pt x="465" y="569"/>
                  </a:lnTo>
                  <a:lnTo>
                    <a:pt x="465" y="629"/>
                  </a:lnTo>
                  <a:lnTo>
                    <a:pt x="127" y="629"/>
                  </a:lnTo>
                  <a:lnTo>
                    <a:pt x="125" y="566"/>
                  </a:lnTo>
                  <a:lnTo>
                    <a:pt x="203" y="566"/>
                  </a:lnTo>
                  <a:lnTo>
                    <a:pt x="203" y="0"/>
                  </a:lnTo>
                  <a:close/>
                  <a:moveTo>
                    <a:pt x="402" y="0"/>
                  </a:moveTo>
                  <a:lnTo>
                    <a:pt x="405" y="57"/>
                  </a:lnTo>
                  <a:lnTo>
                    <a:pt x="488" y="62"/>
                  </a:lnTo>
                  <a:lnTo>
                    <a:pt x="503" y="65"/>
                  </a:lnTo>
                  <a:lnTo>
                    <a:pt x="514" y="70"/>
                  </a:lnTo>
                  <a:lnTo>
                    <a:pt x="522" y="78"/>
                  </a:lnTo>
                  <a:lnTo>
                    <a:pt x="527" y="88"/>
                  </a:lnTo>
                  <a:lnTo>
                    <a:pt x="532" y="99"/>
                  </a:lnTo>
                  <a:lnTo>
                    <a:pt x="535" y="109"/>
                  </a:lnTo>
                  <a:lnTo>
                    <a:pt x="537" y="122"/>
                  </a:lnTo>
                  <a:lnTo>
                    <a:pt x="540" y="135"/>
                  </a:lnTo>
                  <a:lnTo>
                    <a:pt x="584" y="135"/>
                  </a:lnTo>
                  <a:lnTo>
                    <a:pt x="586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228" y="3219"/>
              <a:ext cx="181" cy="134"/>
            </a:xfrm>
            <a:custGeom>
              <a:avLst/>
              <a:gdLst>
                <a:gd name="T0" fmla="*/ 179 w 182"/>
                <a:gd name="T1" fmla="*/ 0 h 135"/>
                <a:gd name="T2" fmla="*/ 179 w 182"/>
                <a:gd name="T3" fmla="*/ 57 h 135"/>
                <a:gd name="T4" fmla="*/ 96 w 182"/>
                <a:gd name="T5" fmla="*/ 62 h 135"/>
                <a:gd name="T6" fmla="*/ 83 w 182"/>
                <a:gd name="T7" fmla="*/ 65 h 135"/>
                <a:gd name="T8" fmla="*/ 73 w 182"/>
                <a:gd name="T9" fmla="*/ 67 h 135"/>
                <a:gd name="T10" fmla="*/ 62 w 182"/>
                <a:gd name="T11" fmla="*/ 75 h 135"/>
                <a:gd name="T12" fmla="*/ 57 w 182"/>
                <a:gd name="T13" fmla="*/ 85 h 135"/>
                <a:gd name="T14" fmla="*/ 55 w 182"/>
                <a:gd name="T15" fmla="*/ 96 h 135"/>
                <a:gd name="T16" fmla="*/ 52 w 182"/>
                <a:gd name="T17" fmla="*/ 106 h 135"/>
                <a:gd name="T18" fmla="*/ 50 w 182"/>
                <a:gd name="T19" fmla="*/ 119 h 135"/>
                <a:gd name="T20" fmla="*/ 44 w 182"/>
                <a:gd name="T21" fmla="*/ 132 h 135"/>
                <a:gd name="T22" fmla="*/ 0 w 182"/>
                <a:gd name="T23" fmla="*/ 132 h 135"/>
                <a:gd name="T24" fmla="*/ 0 w 182"/>
                <a:gd name="T25" fmla="*/ 0 h 135"/>
                <a:gd name="T26" fmla="*/ 179 w 182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135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52" y="3219"/>
              <a:ext cx="341" cy="630"/>
            </a:xfrm>
            <a:custGeom>
              <a:avLst/>
              <a:gdLst>
                <a:gd name="T0" fmla="*/ 78 w 340"/>
                <a:gd name="T1" fmla="*/ 0 h 629"/>
                <a:gd name="T2" fmla="*/ 262 w 340"/>
                <a:gd name="T3" fmla="*/ 0 h 629"/>
                <a:gd name="T4" fmla="*/ 262 w 340"/>
                <a:gd name="T5" fmla="*/ 569 h 629"/>
                <a:gd name="T6" fmla="*/ 343 w 340"/>
                <a:gd name="T7" fmla="*/ 572 h 629"/>
                <a:gd name="T8" fmla="*/ 343 w 340"/>
                <a:gd name="T9" fmla="*/ 632 h 629"/>
                <a:gd name="T10" fmla="*/ 2 w 340"/>
                <a:gd name="T11" fmla="*/ 632 h 629"/>
                <a:gd name="T12" fmla="*/ 0 w 340"/>
                <a:gd name="T13" fmla="*/ 569 h 629"/>
                <a:gd name="T14" fmla="*/ 78 w 340"/>
                <a:gd name="T15" fmla="*/ 569 h 629"/>
                <a:gd name="T16" fmla="*/ 78 w 340"/>
                <a:gd name="T17" fmla="*/ 0 h 6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0" h="629">
                  <a:moveTo>
                    <a:pt x="78" y="0"/>
                  </a:moveTo>
                  <a:lnTo>
                    <a:pt x="259" y="0"/>
                  </a:lnTo>
                  <a:lnTo>
                    <a:pt x="259" y="566"/>
                  </a:lnTo>
                  <a:lnTo>
                    <a:pt x="340" y="569"/>
                  </a:lnTo>
                  <a:lnTo>
                    <a:pt x="340" y="629"/>
                  </a:lnTo>
                  <a:lnTo>
                    <a:pt x="2" y="629"/>
                  </a:lnTo>
                  <a:lnTo>
                    <a:pt x="0" y="566"/>
                  </a:lnTo>
                  <a:lnTo>
                    <a:pt x="78" y="566"/>
                  </a:lnTo>
                  <a:lnTo>
                    <a:pt x="78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29" y="3219"/>
              <a:ext cx="186" cy="134"/>
            </a:xfrm>
            <a:custGeom>
              <a:avLst/>
              <a:gdLst>
                <a:gd name="T0" fmla="*/ 0 w 184"/>
                <a:gd name="T1" fmla="*/ 0 h 135"/>
                <a:gd name="T2" fmla="*/ 3 w 184"/>
                <a:gd name="T3" fmla="*/ 57 h 135"/>
                <a:gd name="T4" fmla="*/ 89 w 184"/>
                <a:gd name="T5" fmla="*/ 62 h 135"/>
                <a:gd name="T6" fmla="*/ 104 w 184"/>
                <a:gd name="T7" fmla="*/ 65 h 135"/>
                <a:gd name="T8" fmla="*/ 115 w 184"/>
                <a:gd name="T9" fmla="*/ 67 h 135"/>
                <a:gd name="T10" fmla="*/ 123 w 184"/>
                <a:gd name="T11" fmla="*/ 75 h 135"/>
                <a:gd name="T12" fmla="*/ 128 w 184"/>
                <a:gd name="T13" fmla="*/ 85 h 135"/>
                <a:gd name="T14" fmla="*/ 133 w 184"/>
                <a:gd name="T15" fmla="*/ 96 h 135"/>
                <a:gd name="T16" fmla="*/ 136 w 184"/>
                <a:gd name="T17" fmla="*/ 106 h 135"/>
                <a:gd name="T18" fmla="*/ 138 w 184"/>
                <a:gd name="T19" fmla="*/ 119 h 135"/>
                <a:gd name="T20" fmla="*/ 144 w 184"/>
                <a:gd name="T21" fmla="*/ 132 h 135"/>
                <a:gd name="T22" fmla="*/ 188 w 184"/>
                <a:gd name="T23" fmla="*/ 132 h 135"/>
                <a:gd name="T24" fmla="*/ 190 w 184"/>
                <a:gd name="T25" fmla="*/ 0 h 135"/>
                <a:gd name="T26" fmla="*/ 0 w 184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135">
                  <a:moveTo>
                    <a:pt x="0" y="0"/>
                  </a:moveTo>
                  <a:lnTo>
                    <a:pt x="3" y="57"/>
                  </a:lnTo>
                  <a:lnTo>
                    <a:pt x="86" y="62"/>
                  </a:lnTo>
                  <a:lnTo>
                    <a:pt x="101" y="65"/>
                  </a:lnTo>
                  <a:lnTo>
                    <a:pt x="112" y="70"/>
                  </a:lnTo>
                  <a:lnTo>
                    <a:pt x="120" y="78"/>
                  </a:lnTo>
                  <a:lnTo>
                    <a:pt x="125" y="88"/>
                  </a:lnTo>
                  <a:lnTo>
                    <a:pt x="130" y="99"/>
                  </a:lnTo>
                  <a:lnTo>
                    <a:pt x="133" y="109"/>
                  </a:lnTo>
                  <a:lnTo>
                    <a:pt x="135" y="122"/>
                  </a:lnTo>
                  <a:lnTo>
                    <a:pt x="138" y="135"/>
                  </a:lnTo>
                  <a:lnTo>
                    <a:pt x="182" y="135"/>
                  </a:lnTo>
                  <a:lnTo>
                    <a:pt x="184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47" y="3755"/>
              <a:ext cx="751" cy="7"/>
            </a:xfrm>
            <a:custGeom>
              <a:avLst/>
              <a:gdLst>
                <a:gd name="T0" fmla="*/ 0 w 753"/>
                <a:gd name="T1" fmla="*/ 0 h 6"/>
                <a:gd name="T2" fmla="*/ 164 w 753"/>
                <a:gd name="T3" fmla="*/ 0 h 6"/>
                <a:gd name="T4" fmla="*/ 164 w 753"/>
                <a:gd name="T5" fmla="*/ 9 h 6"/>
                <a:gd name="T6" fmla="*/ 0 w 753"/>
                <a:gd name="T7" fmla="*/ 9 h 6"/>
                <a:gd name="T8" fmla="*/ 0 w 753"/>
                <a:gd name="T9" fmla="*/ 0 h 6"/>
                <a:gd name="T10" fmla="*/ 379 w 753"/>
                <a:gd name="T11" fmla="*/ 0 h 6"/>
                <a:gd name="T12" fmla="*/ 508 w 753"/>
                <a:gd name="T13" fmla="*/ 0 h 6"/>
                <a:gd name="T14" fmla="*/ 508 w 753"/>
                <a:gd name="T15" fmla="*/ 9 h 6"/>
                <a:gd name="T16" fmla="*/ 379 w 753"/>
                <a:gd name="T17" fmla="*/ 9 h 6"/>
                <a:gd name="T18" fmla="*/ 379 w 753"/>
                <a:gd name="T19" fmla="*/ 0 h 6"/>
                <a:gd name="T20" fmla="*/ 547 w 753"/>
                <a:gd name="T21" fmla="*/ 0 h 6"/>
                <a:gd name="T22" fmla="*/ 747 w 753"/>
                <a:gd name="T23" fmla="*/ 0 h 6"/>
                <a:gd name="T24" fmla="*/ 747 w 753"/>
                <a:gd name="T25" fmla="*/ 9 h 6"/>
                <a:gd name="T26" fmla="*/ 547 w 753"/>
                <a:gd name="T27" fmla="*/ 9 h 6"/>
                <a:gd name="T28" fmla="*/ 547 w 753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0" y="0"/>
                  </a:moveTo>
                  <a:lnTo>
                    <a:pt x="164" y="0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382" y="0"/>
                  </a:moveTo>
                  <a:lnTo>
                    <a:pt x="511" y="0"/>
                  </a:lnTo>
                  <a:lnTo>
                    <a:pt x="511" y="6"/>
                  </a:lnTo>
                  <a:lnTo>
                    <a:pt x="382" y="6"/>
                  </a:lnTo>
                  <a:lnTo>
                    <a:pt x="382" y="0"/>
                  </a:lnTo>
                  <a:close/>
                  <a:moveTo>
                    <a:pt x="550" y="0"/>
                  </a:moveTo>
                  <a:lnTo>
                    <a:pt x="753" y="0"/>
                  </a:lnTo>
                  <a:lnTo>
                    <a:pt x="753" y="6"/>
                  </a:lnTo>
                  <a:lnTo>
                    <a:pt x="550" y="6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247" y="375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247" y="375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A3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247" y="3748"/>
              <a:ext cx="751" cy="7"/>
            </a:xfrm>
            <a:custGeom>
              <a:avLst/>
              <a:gdLst>
                <a:gd name="T0" fmla="*/ 747 w 753"/>
                <a:gd name="T1" fmla="*/ 14 h 5"/>
                <a:gd name="T2" fmla="*/ 547 w 753"/>
                <a:gd name="T3" fmla="*/ 14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14 h 5"/>
                <a:gd name="T10" fmla="*/ 508 w 753"/>
                <a:gd name="T11" fmla="*/ 14 h 5"/>
                <a:gd name="T12" fmla="*/ 379 w 753"/>
                <a:gd name="T13" fmla="*/ 14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14 h 5"/>
                <a:gd name="T20" fmla="*/ 164 w 753"/>
                <a:gd name="T21" fmla="*/ 14 h 5"/>
                <a:gd name="T22" fmla="*/ 0 w 753"/>
                <a:gd name="T23" fmla="*/ 14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3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247" y="374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47" y="3743"/>
              <a:ext cx="751" cy="5"/>
            </a:xfrm>
            <a:custGeom>
              <a:avLst/>
              <a:gdLst>
                <a:gd name="T0" fmla="*/ 747 w 753"/>
                <a:gd name="T1" fmla="*/ 3 h 6"/>
                <a:gd name="T2" fmla="*/ 547 w 753"/>
                <a:gd name="T3" fmla="*/ 3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3 h 6"/>
                <a:gd name="T10" fmla="*/ 508 w 753"/>
                <a:gd name="T11" fmla="*/ 3 h 6"/>
                <a:gd name="T12" fmla="*/ 379 w 753"/>
                <a:gd name="T13" fmla="*/ 3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3 h 6"/>
                <a:gd name="T20" fmla="*/ 164 w 753"/>
                <a:gd name="T21" fmla="*/ 3 h 6"/>
                <a:gd name="T22" fmla="*/ 0 w 753"/>
                <a:gd name="T23" fmla="*/ 3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1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247" y="3741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47" y="3738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247" y="3736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247" y="373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247" y="3729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247" y="3729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247" y="372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247" y="3722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247" y="372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A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247" y="3717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247" y="371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08 w 753"/>
                <a:gd name="T7" fmla="*/ 0 h 5"/>
                <a:gd name="T8" fmla="*/ 747 w 753"/>
                <a:gd name="T9" fmla="*/ 2 h 5"/>
                <a:gd name="T10" fmla="*/ 747 w 753"/>
                <a:gd name="T11" fmla="*/ 5 h 5"/>
                <a:gd name="T12" fmla="*/ 508 w 753"/>
                <a:gd name="T13" fmla="*/ 5 h 5"/>
                <a:gd name="T14" fmla="*/ 379 w 753"/>
                <a:gd name="T15" fmla="*/ 5 h 5"/>
                <a:gd name="T16" fmla="*/ 379 w 753"/>
                <a:gd name="T17" fmla="*/ 0 h 5"/>
                <a:gd name="T18" fmla="*/ 508 w 753"/>
                <a:gd name="T19" fmla="*/ 0 h 5"/>
                <a:gd name="T20" fmla="*/ 508 w 753"/>
                <a:gd name="T21" fmla="*/ 5 h 5"/>
                <a:gd name="T22" fmla="*/ 164 w 753"/>
                <a:gd name="T23" fmla="*/ 5 h 5"/>
                <a:gd name="T24" fmla="*/ 0 w 753"/>
                <a:gd name="T25" fmla="*/ 5 h 5"/>
                <a:gd name="T26" fmla="*/ 0 w 753"/>
                <a:gd name="T27" fmla="*/ 0 h 5"/>
                <a:gd name="T28" fmla="*/ 164 w 753"/>
                <a:gd name="T29" fmla="*/ 0 h 5"/>
                <a:gd name="T30" fmla="*/ 164 w 753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14" y="0"/>
                  </a:lnTo>
                  <a:lnTo>
                    <a:pt x="753" y="2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247" y="3713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3 h 5"/>
                <a:gd name="T6" fmla="*/ 562 w 753"/>
                <a:gd name="T7" fmla="*/ 3 h 5"/>
                <a:gd name="T8" fmla="*/ 560 w 753"/>
                <a:gd name="T9" fmla="*/ 0 h 5"/>
                <a:gd name="T10" fmla="*/ 684 w 753"/>
                <a:gd name="T11" fmla="*/ 0 h 5"/>
                <a:gd name="T12" fmla="*/ 687 w 753"/>
                <a:gd name="T13" fmla="*/ 3 h 5"/>
                <a:gd name="T14" fmla="*/ 747 w 753"/>
                <a:gd name="T15" fmla="*/ 5 h 5"/>
                <a:gd name="T16" fmla="*/ 747 w 753"/>
                <a:gd name="T17" fmla="*/ 5 h 5"/>
                <a:gd name="T18" fmla="*/ 508 w 753"/>
                <a:gd name="T19" fmla="*/ 5 h 5"/>
                <a:gd name="T20" fmla="*/ 379 w 753"/>
                <a:gd name="T21" fmla="*/ 5 h 5"/>
                <a:gd name="T22" fmla="*/ 379 w 753"/>
                <a:gd name="T23" fmla="*/ 3 h 5"/>
                <a:gd name="T24" fmla="*/ 399 w 753"/>
                <a:gd name="T25" fmla="*/ 3 h 5"/>
                <a:gd name="T26" fmla="*/ 399 w 753"/>
                <a:gd name="T27" fmla="*/ 0 h 5"/>
                <a:gd name="T28" fmla="*/ 508 w 753"/>
                <a:gd name="T29" fmla="*/ 0 h 5"/>
                <a:gd name="T30" fmla="*/ 508 w 753"/>
                <a:gd name="T31" fmla="*/ 5 h 5"/>
                <a:gd name="T32" fmla="*/ 164 w 753"/>
                <a:gd name="T33" fmla="*/ 5 h 5"/>
                <a:gd name="T34" fmla="*/ 0 w 753"/>
                <a:gd name="T35" fmla="*/ 5 h 5"/>
                <a:gd name="T36" fmla="*/ 0 w 753"/>
                <a:gd name="T37" fmla="*/ 3 h 5"/>
                <a:gd name="T38" fmla="*/ 21 w 753"/>
                <a:gd name="T39" fmla="*/ 3 h 5"/>
                <a:gd name="T40" fmla="*/ 21 w 753"/>
                <a:gd name="T41" fmla="*/ 0 h 5"/>
                <a:gd name="T42" fmla="*/ 130 w 753"/>
                <a:gd name="T43" fmla="*/ 0 h 5"/>
                <a:gd name="T44" fmla="*/ 130 w 753"/>
                <a:gd name="T45" fmla="*/ 3 h 5"/>
                <a:gd name="T46" fmla="*/ 164 w 753"/>
                <a:gd name="T47" fmla="*/ 3 h 5"/>
                <a:gd name="T48" fmla="*/ 164 w 753"/>
                <a:gd name="T49" fmla="*/ 5 h 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3"/>
                  </a:lnTo>
                  <a:lnTo>
                    <a:pt x="566" y="3"/>
                  </a:lnTo>
                  <a:lnTo>
                    <a:pt x="563" y="0"/>
                  </a:lnTo>
                  <a:lnTo>
                    <a:pt x="690" y="0"/>
                  </a:lnTo>
                  <a:lnTo>
                    <a:pt x="693" y="3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3"/>
                  </a:lnTo>
                  <a:lnTo>
                    <a:pt x="402" y="3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3"/>
                  </a:lnTo>
                  <a:lnTo>
                    <a:pt x="164" y="3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214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47" y="3708"/>
              <a:ext cx="712" cy="7"/>
            </a:xfrm>
            <a:custGeom>
              <a:avLst/>
              <a:gdLst>
                <a:gd name="T0" fmla="*/ 708 w 714"/>
                <a:gd name="T1" fmla="*/ 9 h 6"/>
                <a:gd name="T2" fmla="*/ 544 w 714"/>
                <a:gd name="T3" fmla="*/ 9 h 6"/>
                <a:gd name="T4" fmla="*/ 544 w 714"/>
                <a:gd name="T5" fmla="*/ 9 h 6"/>
                <a:gd name="T6" fmla="*/ 560 w 714"/>
                <a:gd name="T7" fmla="*/ 9 h 6"/>
                <a:gd name="T8" fmla="*/ 555 w 714"/>
                <a:gd name="T9" fmla="*/ 0 h 6"/>
                <a:gd name="T10" fmla="*/ 684 w 714"/>
                <a:gd name="T11" fmla="*/ 0 h 6"/>
                <a:gd name="T12" fmla="*/ 687 w 714"/>
                <a:gd name="T13" fmla="*/ 9 h 6"/>
                <a:gd name="T14" fmla="*/ 708 w 714"/>
                <a:gd name="T15" fmla="*/ 9 h 6"/>
                <a:gd name="T16" fmla="*/ 508 w 714"/>
                <a:gd name="T17" fmla="*/ 9 h 6"/>
                <a:gd name="T18" fmla="*/ 379 w 714"/>
                <a:gd name="T19" fmla="*/ 9 h 6"/>
                <a:gd name="T20" fmla="*/ 379 w 714"/>
                <a:gd name="T21" fmla="*/ 9 h 6"/>
                <a:gd name="T22" fmla="*/ 399 w 714"/>
                <a:gd name="T23" fmla="*/ 9 h 6"/>
                <a:gd name="T24" fmla="*/ 399 w 714"/>
                <a:gd name="T25" fmla="*/ 0 h 6"/>
                <a:gd name="T26" fmla="*/ 508 w 714"/>
                <a:gd name="T27" fmla="*/ 0 h 6"/>
                <a:gd name="T28" fmla="*/ 508 w 714"/>
                <a:gd name="T29" fmla="*/ 9 h 6"/>
                <a:gd name="T30" fmla="*/ 164 w 714"/>
                <a:gd name="T31" fmla="*/ 9 h 6"/>
                <a:gd name="T32" fmla="*/ 0 w 714"/>
                <a:gd name="T33" fmla="*/ 9 h 6"/>
                <a:gd name="T34" fmla="*/ 0 w 714"/>
                <a:gd name="T35" fmla="*/ 9 h 6"/>
                <a:gd name="T36" fmla="*/ 21 w 714"/>
                <a:gd name="T37" fmla="*/ 9 h 6"/>
                <a:gd name="T38" fmla="*/ 21 w 714"/>
                <a:gd name="T39" fmla="*/ 0 h 6"/>
                <a:gd name="T40" fmla="*/ 130 w 714"/>
                <a:gd name="T41" fmla="*/ 0 h 6"/>
                <a:gd name="T42" fmla="*/ 130 w 714"/>
                <a:gd name="T43" fmla="*/ 9 h 6"/>
                <a:gd name="T44" fmla="*/ 164 w 714"/>
                <a:gd name="T45" fmla="*/ 9 h 6"/>
                <a:gd name="T46" fmla="*/ 164 w 714"/>
                <a:gd name="T47" fmla="*/ 9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4" h="6">
                  <a:moveTo>
                    <a:pt x="714" y="6"/>
                  </a:moveTo>
                  <a:lnTo>
                    <a:pt x="550" y="6"/>
                  </a:lnTo>
                  <a:lnTo>
                    <a:pt x="566" y="6"/>
                  </a:lnTo>
                  <a:lnTo>
                    <a:pt x="561" y="0"/>
                  </a:lnTo>
                  <a:lnTo>
                    <a:pt x="690" y="0"/>
                  </a:lnTo>
                  <a:lnTo>
                    <a:pt x="693" y="6"/>
                  </a:lnTo>
                  <a:lnTo>
                    <a:pt x="714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402" y="6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21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267" y="3708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2 w 669"/>
                <a:gd name="T3" fmla="*/ 5 h 5"/>
                <a:gd name="T4" fmla="*/ 540 w 669"/>
                <a:gd name="T5" fmla="*/ 0 h 5"/>
                <a:gd name="T6" fmla="*/ 667 w 669"/>
                <a:gd name="T7" fmla="*/ 0 h 5"/>
                <a:gd name="T8" fmla="*/ 669 w 669"/>
                <a:gd name="T9" fmla="*/ 5 h 5"/>
                <a:gd name="T10" fmla="*/ 490 w 669"/>
                <a:gd name="T11" fmla="*/ 5 h 5"/>
                <a:gd name="T12" fmla="*/ 381 w 669"/>
                <a:gd name="T13" fmla="*/ 5 h 5"/>
                <a:gd name="T14" fmla="*/ 381 w 669"/>
                <a:gd name="T15" fmla="*/ 0 h 5"/>
                <a:gd name="T16" fmla="*/ 490 w 669"/>
                <a:gd name="T17" fmla="*/ 0 h 5"/>
                <a:gd name="T18" fmla="*/ 490 w 669"/>
                <a:gd name="T19" fmla="*/ 5 h 5"/>
                <a:gd name="T20" fmla="*/ 109 w 669"/>
                <a:gd name="T21" fmla="*/ 5 h 5"/>
                <a:gd name="T22" fmla="*/ 0 w 669"/>
                <a:gd name="T23" fmla="*/ 5 h 5"/>
                <a:gd name="T24" fmla="*/ 0 w 669"/>
                <a:gd name="T25" fmla="*/ 0 h 5"/>
                <a:gd name="T26" fmla="*/ 109 w 669"/>
                <a:gd name="T27" fmla="*/ 0 h 5"/>
                <a:gd name="T28" fmla="*/ 109 w 66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2" y="5"/>
                  </a:lnTo>
                  <a:lnTo>
                    <a:pt x="540" y="0"/>
                  </a:lnTo>
                  <a:lnTo>
                    <a:pt x="667" y="0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4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267" y="3703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0 w 669"/>
                <a:gd name="T3" fmla="*/ 5 h 5"/>
                <a:gd name="T4" fmla="*/ 537 w 669"/>
                <a:gd name="T5" fmla="*/ 0 h 5"/>
                <a:gd name="T6" fmla="*/ 664 w 669"/>
                <a:gd name="T7" fmla="*/ 0 h 5"/>
                <a:gd name="T8" fmla="*/ 664 w 669"/>
                <a:gd name="T9" fmla="*/ 3 h 5"/>
                <a:gd name="T10" fmla="*/ 669 w 669"/>
                <a:gd name="T11" fmla="*/ 5 h 5"/>
                <a:gd name="T12" fmla="*/ 490 w 669"/>
                <a:gd name="T13" fmla="*/ 5 h 5"/>
                <a:gd name="T14" fmla="*/ 381 w 669"/>
                <a:gd name="T15" fmla="*/ 5 h 5"/>
                <a:gd name="T16" fmla="*/ 381 w 669"/>
                <a:gd name="T17" fmla="*/ 0 h 5"/>
                <a:gd name="T18" fmla="*/ 490 w 669"/>
                <a:gd name="T19" fmla="*/ 0 h 5"/>
                <a:gd name="T20" fmla="*/ 490 w 669"/>
                <a:gd name="T21" fmla="*/ 5 h 5"/>
                <a:gd name="T22" fmla="*/ 109 w 669"/>
                <a:gd name="T23" fmla="*/ 5 h 5"/>
                <a:gd name="T24" fmla="*/ 0 w 669"/>
                <a:gd name="T25" fmla="*/ 5 h 5"/>
                <a:gd name="T26" fmla="*/ 0 w 669"/>
                <a:gd name="T27" fmla="*/ 0 h 5"/>
                <a:gd name="T28" fmla="*/ 109 w 669"/>
                <a:gd name="T29" fmla="*/ 0 h 5"/>
                <a:gd name="T30" fmla="*/ 109 w 669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0" y="5"/>
                  </a:lnTo>
                  <a:lnTo>
                    <a:pt x="537" y="0"/>
                  </a:lnTo>
                  <a:lnTo>
                    <a:pt x="664" y="0"/>
                  </a:lnTo>
                  <a:lnTo>
                    <a:pt x="664" y="3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267" y="3701"/>
              <a:ext cx="667" cy="7"/>
            </a:xfrm>
            <a:custGeom>
              <a:avLst/>
              <a:gdLst>
                <a:gd name="T0" fmla="*/ 667 w 667"/>
                <a:gd name="T1" fmla="*/ 14 h 5"/>
                <a:gd name="T2" fmla="*/ 540 w 667"/>
                <a:gd name="T3" fmla="*/ 14 h 5"/>
                <a:gd name="T4" fmla="*/ 534 w 667"/>
                <a:gd name="T5" fmla="*/ 0 h 5"/>
                <a:gd name="T6" fmla="*/ 662 w 667"/>
                <a:gd name="T7" fmla="*/ 0 h 5"/>
                <a:gd name="T8" fmla="*/ 664 w 667"/>
                <a:gd name="T9" fmla="*/ 14 h 5"/>
                <a:gd name="T10" fmla="*/ 667 w 667"/>
                <a:gd name="T11" fmla="*/ 14 h 5"/>
                <a:gd name="T12" fmla="*/ 490 w 667"/>
                <a:gd name="T13" fmla="*/ 14 h 5"/>
                <a:gd name="T14" fmla="*/ 381 w 667"/>
                <a:gd name="T15" fmla="*/ 14 h 5"/>
                <a:gd name="T16" fmla="*/ 381 w 667"/>
                <a:gd name="T17" fmla="*/ 0 h 5"/>
                <a:gd name="T18" fmla="*/ 490 w 667"/>
                <a:gd name="T19" fmla="*/ 0 h 5"/>
                <a:gd name="T20" fmla="*/ 490 w 667"/>
                <a:gd name="T21" fmla="*/ 14 h 5"/>
                <a:gd name="T22" fmla="*/ 109 w 667"/>
                <a:gd name="T23" fmla="*/ 14 h 5"/>
                <a:gd name="T24" fmla="*/ 0 w 667"/>
                <a:gd name="T25" fmla="*/ 14 h 5"/>
                <a:gd name="T26" fmla="*/ 0 w 667"/>
                <a:gd name="T27" fmla="*/ 0 h 5"/>
                <a:gd name="T28" fmla="*/ 109 w 667"/>
                <a:gd name="T29" fmla="*/ 0 h 5"/>
                <a:gd name="T30" fmla="*/ 109 w 667"/>
                <a:gd name="T31" fmla="*/ 14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540" y="5"/>
                  </a:lnTo>
                  <a:lnTo>
                    <a:pt x="534" y="0"/>
                  </a:lnTo>
                  <a:lnTo>
                    <a:pt x="662" y="0"/>
                  </a:lnTo>
                  <a:lnTo>
                    <a:pt x="664" y="5"/>
                  </a:lnTo>
                  <a:lnTo>
                    <a:pt x="667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8"/>
            <p:cNvSpPr>
              <a:spLocks noEditPoints="1"/>
            </p:cNvSpPr>
            <p:nvPr/>
          </p:nvSpPr>
          <p:spPr bwMode="auto">
            <a:xfrm>
              <a:off x="267" y="3698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537 w 664"/>
                <a:gd name="T3" fmla="*/ 5 h 5"/>
                <a:gd name="T4" fmla="*/ 532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490 w 664"/>
                <a:gd name="T11" fmla="*/ 5 h 5"/>
                <a:gd name="T12" fmla="*/ 381 w 664"/>
                <a:gd name="T13" fmla="*/ 5 h 5"/>
                <a:gd name="T14" fmla="*/ 381 w 664"/>
                <a:gd name="T15" fmla="*/ 0 h 5"/>
                <a:gd name="T16" fmla="*/ 490 w 664"/>
                <a:gd name="T17" fmla="*/ 0 h 5"/>
                <a:gd name="T18" fmla="*/ 490 w 664"/>
                <a:gd name="T19" fmla="*/ 5 h 5"/>
                <a:gd name="T20" fmla="*/ 109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109 w 664"/>
                <a:gd name="T27" fmla="*/ 0 h 5"/>
                <a:gd name="T28" fmla="*/ 109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537" y="5"/>
                  </a:lnTo>
                  <a:lnTo>
                    <a:pt x="532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267" y="3696"/>
              <a:ext cx="662" cy="5"/>
            </a:xfrm>
            <a:custGeom>
              <a:avLst/>
              <a:gdLst>
                <a:gd name="T0" fmla="*/ 662 w 662"/>
                <a:gd name="T1" fmla="*/ 3 h 6"/>
                <a:gd name="T2" fmla="*/ 534 w 662"/>
                <a:gd name="T3" fmla="*/ 3 h 6"/>
                <a:gd name="T4" fmla="*/ 529 w 662"/>
                <a:gd name="T5" fmla="*/ 0 h 6"/>
                <a:gd name="T6" fmla="*/ 656 w 662"/>
                <a:gd name="T7" fmla="*/ 0 h 6"/>
                <a:gd name="T8" fmla="*/ 662 w 662"/>
                <a:gd name="T9" fmla="*/ 3 h 6"/>
                <a:gd name="T10" fmla="*/ 490 w 662"/>
                <a:gd name="T11" fmla="*/ 3 h 6"/>
                <a:gd name="T12" fmla="*/ 381 w 662"/>
                <a:gd name="T13" fmla="*/ 3 h 6"/>
                <a:gd name="T14" fmla="*/ 381 w 662"/>
                <a:gd name="T15" fmla="*/ 0 h 6"/>
                <a:gd name="T16" fmla="*/ 490 w 662"/>
                <a:gd name="T17" fmla="*/ 0 h 6"/>
                <a:gd name="T18" fmla="*/ 490 w 662"/>
                <a:gd name="T19" fmla="*/ 3 h 6"/>
                <a:gd name="T20" fmla="*/ 109 w 662"/>
                <a:gd name="T21" fmla="*/ 3 h 6"/>
                <a:gd name="T22" fmla="*/ 0 w 662"/>
                <a:gd name="T23" fmla="*/ 3 h 6"/>
                <a:gd name="T24" fmla="*/ 0 w 662"/>
                <a:gd name="T25" fmla="*/ 0 h 6"/>
                <a:gd name="T26" fmla="*/ 109 w 662"/>
                <a:gd name="T27" fmla="*/ 0 h 6"/>
                <a:gd name="T28" fmla="*/ 109 w 662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6">
                  <a:moveTo>
                    <a:pt x="662" y="6"/>
                  </a:moveTo>
                  <a:lnTo>
                    <a:pt x="534" y="6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62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40"/>
            <p:cNvSpPr>
              <a:spLocks noEditPoints="1"/>
            </p:cNvSpPr>
            <p:nvPr/>
          </p:nvSpPr>
          <p:spPr bwMode="auto">
            <a:xfrm>
              <a:off x="267" y="3694"/>
              <a:ext cx="660" cy="5"/>
            </a:xfrm>
            <a:custGeom>
              <a:avLst/>
              <a:gdLst>
                <a:gd name="T0" fmla="*/ 662 w 659"/>
                <a:gd name="T1" fmla="*/ 5 h 5"/>
                <a:gd name="T2" fmla="*/ 535 w 659"/>
                <a:gd name="T3" fmla="*/ 5 h 5"/>
                <a:gd name="T4" fmla="*/ 532 w 659"/>
                <a:gd name="T5" fmla="*/ 0 h 5"/>
                <a:gd name="T6" fmla="*/ 659 w 659"/>
                <a:gd name="T7" fmla="*/ 0 h 5"/>
                <a:gd name="T8" fmla="*/ 662 w 659"/>
                <a:gd name="T9" fmla="*/ 5 h 5"/>
                <a:gd name="T10" fmla="*/ 493 w 659"/>
                <a:gd name="T11" fmla="*/ 5 h 5"/>
                <a:gd name="T12" fmla="*/ 384 w 659"/>
                <a:gd name="T13" fmla="*/ 5 h 5"/>
                <a:gd name="T14" fmla="*/ 384 w 659"/>
                <a:gd name="T15" fmla="*/ 0 h 5"/>
                <a:gd name="T16" fmla="*/ 493 w 659"/>
                <a:gd name="T17" fmla="*/ 0 h 5"/>
                <a:gd name="T18" fmla="*/ 493 w 659"/>
                <a:gd name="T19" fmla="*/ 5 h 5"/>
                <a:gd name="T20" fmla="*/ 109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109 w 659"/>
                <a:gd name="T27" fmla="*/ 0 h 5"/>
                <a:gd name="T28" fmla="*/ 109 w 65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5">
                  <a:moveTo>
                    <a:pt x="659" y="5"/>
                  </a:moveTo>
                  <a:lnTo>
                    <a:pt x="532" y="5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5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267" y="3691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4 w 656"/>
                <a:gd name="T5" fmla="*/ 0 h 5"/>
                <a:gd name="T6" fmla="*/ 651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7" y="0"/>
                  </a:lnTo>
                  <a:lnTo>
                    <a:pt x="654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267" y="3689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1 w 656"/>
                <a:gd name="T5" fmla="*/ 0 h 5"/>
                <a:gd name="T6" fmla="*/ 648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4" y="0"/>
                  </a:lnTo>
                  <a:lnTo>
                    <a:pt x="651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7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267" y="3687"/>
              <a:ext cx="653" cy="5"/>
            </a:xfrm>
            <a:custGeom>
              <a:avLst/>
              <a:gdLst>
                <a:gd name="T0" fmla="*/ 651 w 654"/>
                <a:gd name="T1" fmla="*/ 5 h 5"/>
                <a:gd name="T2" fmla="*/ 524 w 654"/>
                <a:gd name="T3" fmla="*/ 5 h 5"/>
                <a:gd name="T4" fmla="*/ 518 w 654"/>
                <a:gd name="T5" fmla="*/ 0 h 5"/>
                <a:gd name="T6" fmla="*/ 646 w 654"/>
                <a:gd name="T7" fmla="*/ 0 h 5"/>
                <a:gd name="T8" fmla="*/ 651 w 654"/>
                <a:gd name="T9" fmla="*/ 5 h 5"/>
                <a:gd name="T10" fmla="*/ 487 w 654"/>
                <a:gd name="T11" fmla="*/ 5 h 5"/>
                <a:gd name="T12" fmla="*/ 378 w 654"/>
                <a:gd name="T13" fmla="*/ 5 h 5"/>
                <a:gd name="T14" fmla="*/ 378 w 654"/>
                <a:gd name="T15" fmla="*/ 0 h 5"/>
                <a:gd name="T16" fmla="*/ 487 w 654"/>
                <a:gd name="T17" fmla="*/ 0 h 5"/>
                <a:gd name="T18" fmla="*/ 487 w 654"/>
                <a:gd name="T19" fmla="*/ 5 h 5"/>
                <a:gd name="T20" fmla="*/ 109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109 w 654"/>
                <a:gd name="T27" fmla="*/ 0 h 5"/>
                <a:gd name="T28" fmla="*/ 109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527" y="5"/>
                  </a:lnTo>
                  <a:lnTo>
                    <a:pt x="521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B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267" y="3682"/>
              <a:ext cx="651" cy="7"/>
            </a:xfrm>
            <a:custGeom>
              <a:avLst/>
              <a:gdLst>
                <a:gd name="T0" fmla="*/ 651 w 651"/>
                <a:gd name="T1" fmla="*/ 9 h 6"/>
                <a:gd name="T2" fmla="*/ 524 w 651"/>
                <a:gd name="T3" fmla="*/ 9 h 6"/>
                <a:gd name="T4" fmla="*/ 519 w 651"/>
                <a:gd name="T5" fmla="*/ 0 h 6"/>
                <a:gd name="T6" fmla="*/ 646 w 651"/>
                <a:gd name="T7" fmla="*/ 0 h 6"/>
                <a:gd name="T8" fmla="*/ 651 w 651"/>
                <a:gd name="T9" fmla="*/ 9 h 6"/>
                <a:gd name="T10" fmla="*/ 490 w 651"/>
                <a:gd name="T11" fmla="*/ 9 h 6"/>
                <a:gd name="T12" fmla="*/ 381 w 651"/>
                <a:gd name="T13" fmla="*/ 9 h 6"/>
                <a:gd name="T14" fmla="*/ 381 w 651"/>
                <a:gd name="T15" fmla="*/ 0 h 6"/>
                <a:gd name="T16" fmla="*/ 490 w 651"/>
                <a:gd name="T17" fmla="*/ 0 h 6"/>
                <a:gd name="T18" fmla="*/ 490 w 651"/>
                <a:gd name="T19" fmla="*/ 9 h 6"/>
                <a:gd name="T20" fmla="*/ 109 w 651"/>
                <a:gd name="T21" fmla="*/ 9 h 6"/>
                <a:gd name="T22" fmla="*/ 0 w 651"/>
                <a:gd name="T23" fmla="*/ 9 h 6"/>
                <a:gd name="T24" fmla="*/ 0 w 651"/>
                <a:gd name="T25" fmla="*/ 0 h 6"/>
                <a:gd name="T26" fmla="*/ 109 w 651"/>
                <a:gd name="T27" fmla="*/ 0 h 6"/>
                <a:gd name="T28" fmla="*/ 109 w 651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">
                  <a:moveTo>
                    <a:pt x="651" y="6"/>
                  </a:moveTo>
                  <a:lnTo>
                    <a:pt x="524" y="6"/>
                  </a:lnTo>
                  <a:lnTo>
                    <a:pt x="519" y="0"/>
                  </a:lnTo>
                  <a:lnTo>
                    <a:pt x="646" y="0"/>
                  </a:lnTo>
                  <a:lnTo>
                    <a:pt x="65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A5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267" y="3682"/>
              <a:ext cx="648" cy="5"/>
            </a:xfrm>
            <a:custGeom>
              <a:avLst/>
              <a:gdLst>
                <a:gd name="T0" fmla="*/ 646 w 649"/>
                <a:gd name="T1" fmla="*/ 5 h 5"/>
                <a:gd name="T2" fmla="*/ 518 w 649"/>
                <a:gd name="T3" fmla="*/ 5 h 5"/>
                <a:gd name="T4" fmla="*/ 516 w 649"/>
                <a:gd name="T5" fmla="*/ 0 h 5"/>
                <a:gd name="T6" fmla="*/ 640 w 649"/>
                <a:gd name="T7" fmla="*/ 0 h 5"/>
                <a:gd name="T8" fmla="*/ 646 w 649"/>
                <a:gd name="T9" fmla="*/ 5 h 5"/>
                <a:gd name="T10" fmla="*/ 487 w 649"/>
                <a:gd name="T11" fmla="*/ 5 h 5"/>
                <a:gd name="T12" fmla="*/ 378 w 649"/>
                <a:gd name="T13" fmla="*/ 5 h 5"/>
                <a:gd name="T14" fmla="*/ 378 w 649"/>
                <a:gd name="T15" fmla="*/ 0 h 5"/>
                <a:gd name="T16" fmla="*/ 487 w 649"/>
                <a:gd name="T17" fmla="*/ 0 h 5"/>
                <a:gd name="T18" fmla="*/ 487 w 649"/>
                <a:gd name="T19" fmla="*/ 5 h 5"/>
                <a:gd name="T20" fmla="*/ 109 w 649"/>
                <a:gd name="T21" fmla="*/ 5 h 5"/>
                <a:gd name="T22" fmla="*/ 0 w 649"/>
                <a:gd name="T23" fmla="*/ 5 h 5"/>
                <a:gd name="T24" fmla="*/ 0 w 649"/>
                <a:gd name="T25" fmla="*/ 0 h 5"/>
                <a:gd name="T26" fmla="*/ 109 w 649"/>
                <a:gd name="T27" fmla="*/ 0 h 5"/>
                <a:gd name="T28" fmla="*/ 109 w 64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9" h="5">
                  <a:moveTo>
                    <a:pt x="649" y="5"/>
                  </a:moveTo>
                  <a:lnTo>
                    <a:pt x="521" y="5"/>
                  </a:lnTo>
                  <a:lnTo>
                    <a:pt x="519" y="0"/>
                  </a:lnTo>
                  <a:lnTo>
                    <a:pt x="643" y="0"/>
                  </a:lnTo>
                  <a:lnTo>
                    <a:pt x="64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267" y="3677"/>
              <a:ext cx="646" cy="5"/>
            </a:xfrm>
            <a:custGeom>
              <a:avLst/>
              <a:gdLst>
                <a:gd name="T0" fmla="*/ 646 w 646"/>
                <a:gd name="T1" fmla="*/ 5 h 5"/>
                <a:gd name="T2" fmla="*/ 519 w 646"/>
                <a:gd name="T3" fmla="*/ 5 h 5"/>
                <a:gd name="T4" fmla="*/ 516 w 646"/>
                <a:gd name="T5" fmla="*/ 0 h 5"/>
                <a:gd name="T6" fmla="*/ 641 w 646"/>
                <a:gd name="T7" fmla="*/ 0 h 5"/>
                <a:gd name="T8" fmla="*/ 646 w 646"/>
                <a:gd name="T9" fmla="*/ 5 h 5"/>
                <a:gd name="T10" fmla="*/ 490 w 646"/>
                <a:gd name="T11" fmla="*/ 5 h 5"/>
                <a:gd name="T12" fmla="*/ 381 w 646"/>
                <a:gd name="T13" fmla="*/ 5 h 5"/>
                <a:gd name="T14" fmla="*/ 381 w 646"/>
                <a:gd name="T15" fmla="*/ 0 h 5"/>
                <a:gd name="T16" fmla="*/ 490 w 646"/>
                <a:gd name="T17" fmla="*/ 0 h 5"/>
                <a:gd name="T18" fmla="*/ 490 w 646"/>
                <a:gd name="T19" fmla="*/ 5 h 5"/>
                <a:gd name="T20" fmla="*/ 109 w 646"/>
                <a:gd name="T21" fmla="*/ 5 h 5"/>
                <a:gd name="T22" fmla="*/ 0 w 646"/>
                <a:gd name="T23" fmla="*/ 5 h 5"/>
                <a:gd name="T24" fmla="*/ 0 w 646"/>
                <a:gd name="T25" fmla="*/ 0 h 5"/>
                <a:gd name="T26" fmla="*/ 109 w 646"/>
                <a:gd name="T27" fmla="*/ 0 h 5"/>
                <a:gd name="T28" fmla="*/ 109 w 64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6" h="5">
                  <a:moveTo>
                    <a:pt x="646" y="5"/>
                  </a:moveTo>
                  <a:lnTo>
                    <a:pt x="519" y="5"/>
                  </a:lnTo>
                  <a:lnTo>
                    <a:pt x="516" y="0"/>
                  </a:lnTo>
                  <a:lnTo>
                    <a:pt x="641" y="0"/>
                  </a:lnTo>
                  <a:lnTo>
                    <a:pt x="64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D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47"/>
            <p:cNvSpPr>
              <a:spLocks noEditPoints="1"/>
            </p:cNvSpPr>
            <p:nvPr/>
          </p:nvSpPr>
          <p:spPr bwMode="auto">
            <a:xfrm>
              <a:off x="267" y="3675"/>
              <a:ext cx="644" cy="7"/>
            </a:xfrm>
            <a:custGeom>
              <a:avLst/>
              <a:gdLst>
                <a:gd name="T0" fmla="*/ 646 w 643"/>
                <a:gd name="T1" fmla="*/ 14 h 5"/>
                <a:gd name="T2" fmla="*/ 522 w 643"/>
                <a:gd name="T3" fmla="*/ 14 h 5"/>
                <a:gd name="T4" fmla="*/ 517 w 643"/>
                <a:gd name="T5" fmla="*/ 0 h 5"/>
                <a:gd name="T6" fmla="*/ 644 w 643"/>
                <a:gd name="T7" fmla="*/ 0 h 5"/>
                <a:gd name="T8" fmla="*/ 646 w 643"/>
                <a:gd name="T9" fmla="*/ 14 h 5"/>
                <a:gd name="T10" fmla="*/ 493 w 643"/>
                <a:gd name="T11" fmla="*/ 14 h 5"/>
                <a:gd name="T12" fmla="*/ 384 w 643"/>
                <a:gd name="T13" fmla="*/ 14 h 5"/>
                <a:gd name="T14" fmla="*/ 384 w 643"/>
                <a:gd name="T15" fmla="*/ 0 h 5"/>
                <a:gd name="T16" fmla="*/ 493 w 643"/>
                <a:gd name="T17" fmla="*/ 0 h 5"/>
                <a:gd name="T18" fmla="*/ 493 w 643"/>
                <a:gd name="T19" fmla="*/ 14 h 5"/>
                <a:gd name="T20" fmla="*/ 109 w 643"/>
                <a:gd name="T21" fmla="*/ 14 h 5"/>
                <a:gd name="T22" fmla="*/ 0 w 643"/>
                <a:gd name="T23" fmla="*/ 14 h 5"/>
                <a:gd name="T24" fmla="*/ 0 w 643"/>
                <a:gd name="T25" fmla="*/ 0 h 5"/>
                <a:gd name="T26" fmla="*/ 109 w 643"/>
                <a:gd name="T27" fmla="*/ 0 h 5"/>
                <a:gd name="T28" fmla="*/ 109 w 64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3" h="5">
                  <a:moveTo>
                    <a:pt x="643" y="5"/>
                  </a:moveTo>
                  <a:lnTo>
                    <a:pt x="519" y="5"/>
                  </a:lnTo>
                  <a:lnTo>
                    <a:pt x="514" y="0"/>
                  </a:lnTo>
                  <a:lnTo>
                    <a:pt x="641" y="0"/>
                  </a:lnTo>
                  <a:lnTo>
                    <a:pt x="643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F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48"/>
            <p:cNvSpPr>
              <a:spLocks noEditPoints="1"/>
            </p:cNvSpPr>
            <p:nvPr/>
          </p:nvSpPr>
          <p:spPr bwMode="auto">
            <a:xfrm>
              <a:off x="267" y="3673"/>
              <a:ext cx="641" cy="5"/>
            </a:xfrm>
            <a:custGeom>
              <a:avLst/>
              <a:gdLst>
                <a:gd name="T0" fmla="*/ 641 w 641"/>
                <a:gd name="T1" fmla="*/ 5 h 5"/>
                <a:gd name="T2" fmla="*/ 516 w 641"/>
                <a:gd name="T3" fmla="*/ 5 h 5"/>
                <a:gd name="T4" fmla="*/ 511 w 641"/>
                <a:gd name="T5" fmla="*/ 0 h 5"/>
                <a:gd name="T6" fmla="*/ 638 w 641"/>
                <a:gd name="T7" fmla="*/ 0 h 5"/>
                <a:gd name="T8" fmla="*/ 641 w 641"/>
                <a:gd name="T9" fmla="*/ 5 h 5"/>
                <a:gd name="T10" fmla="*/ 490 w 641"/>
                <a:gd name="T11" fmla="*/ 5 h 5"/>
                <a:gd name="T12" fmla="*/ 381 w 641"/>
                <a:gd name="T13" fmla="*/ 5 h 5"/>
                <a:gd name="T14" fmla="*/ 381 w 641"/>
                <a:gd name="T15" fmla="*/ 0 h 5"/>
                <a:gd name="T16" fmla="*/ 490 w 641"/>
                <a:gd name="T17" fmla="*/ 0 h 5"/>
                <a:gd name="T18" fmla="*/ 490 w 641"/>
                <a:gd name="T19" fmla="*/ 5 h 5"/>
                <a:gd name="T20" fmla="*/ 109 w 641"/>
                <a:gd name="T21" fmla="*/ 5 h 5"/>
                <a:gd name="T22" fmla="*/ 0 w 641"/>
                <a:gd name="T23" fmla="*/ 5 h 5"/>
                <a:gd name="T24" fmla="*/ 0 w 641"/>
                <a:gd name="T25" fmla="*/ 0 h 5"/>
                <a:gd name="T26" fmla="*/ 109 w 641"/>
                <a:gd name="T27" fmla="*/ 0 h 5"/>
                <a:gd name="T28" fmla="*/ 109 w 641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5">
                  <a:moveTo>
                    <a:pt x="641" y="5"/>
                  </a:moveTo>
                  <a:lnTo>
                    <a:pt x="516" y="5"/>
                  </a:lnTo>
                  <a:lnTo>
                    <a:pt x="511" y="0"/>
                  </a:lnTo>
                  <a:lnTo>
                    <a:pt x="638" y="0"/>
                  </a:lnTo>
                  <a:lnTo>
                    <a:pt x="64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267" y="3670"/>
              <a:ext cx="641" cy="5"/>
            </a:xfrm>
            <a:custGeom>
              <a:avLst/>
              <a:gdLst>
                <a:gd name="T0" fmla="*/ 641 w 641"/>
                <a:gd name="T1" fmla="*/ 3 h 6"/>
                <a:gd name="T2" fmla="*/ 514 w 641"/>
                <a:gd name="T3" fmla="*/ 3 h 6"/>
                <a:gd name="T4" fmla="*/ 509 w 641"/>
                <a:gd name="T5" fmla="*/ 0 h 6"/>
                <a:gd name="T6" fmla="*/ 636 w 641"/>
                <a:gd name="T7" fmla="*/ 0 h 6"/>
                <a:gd name="T8" fmla="*/ 641 w 641"/>
                <a:gd name="T9" fmla="*/ 3 h 6"/>
                <a:gd name="T10" fmla="*/ 490 w 641"/>
                <a:gd name="T11" fmla="*/ 3 h 6"/>
                <a:gd name="T12" fmla="*/ 381 w 641"/>
                <a:gd name="T13" fmla="*/ 3 h 6"/>
                <a:gd name="T14" fmla="*/ 381 w 641"/>
                <a:gd name="T15" fmla="*/ 0 h 6"/>
                <a:gd name="T16" fmla="*/ 490 w 641"/>
                <a:gd name="T17" fmla="*/ 0 h 6"/>
                <a:gd name="T18" fmla="*/ 490 w 641"/>
                <a:gd name="T19" fmla="*/ 3 h 6"/>
                <a:gd name="T20" fmla="*/ 109 w 641"/>
                <a:gd name="T21" fmla="*/ 3 h 6"/>
                <a:gd name="T22" fmla="*/ 0 w 641"/>
                <a:gd name="T23" fmla="*/ 3 h 6"/>
                <a:gd name="T24" fmla="*/ 0 w 641"/>
                <a:gd name="T25" fmla="*/ 0 h 6"/>
                <a:gd name="T26" fmla="*/ 109 w 641"/>
                <a:gd name="T27" fmla="*/ 0 h 6"/>
                <a:gd name="T28" fmla="*/ 109 w 641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6">
                  <a:moveTo>
                    <a:pt x="641" y="6"/>
                  </a:moveTo>
                  <a:lnTo>
                    <a:pt x="514" y="6"/>
                  </a:lnTo>
                  <a:lnTo>
                    <a:pt x="509" y="0"/>
                  </a:lnTo>
                  <a:lnTo>
                    <a:pt x="636" y="0"/>
                  </a:lnTo>
                  <a:lnTo>
                    <a:pt x="64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267" y="3668"/>
              <a:ext cx="637" cy="5"/>
            </a:xfrm>
            <a:custGeom>
              <a:avLst/>
              <a:gdLst>
                <a:gd name="T0" fmla="*/ 635 w 638"/>
                <a:gd name="T1" fmla="*/ 5 h 5"/>
                <a:gd name="T2" fmla="*/ 508 w 638"/>
                <a:gd name="T3" fmla="*/ 5 h 5"/>
                <a:gd name="T4" fmla="*/ 506 w 638"/>
                <a:gd name="T5" fmla="*/ 0 h 5"/>
                <a:gd name="T6" fmla="*/ 630 w 638"/>
                <a:gd name="T7" fmla="*/ 0 h 5"/>
                <a:gd name="T8" fmla="*/ 635 w 638"/>
                <a:gd name="T9" fmla="*/ 5 h 5"/>
                <a:gd name="T10" fmla="*/ 487 w 638"/>
                <a:gd name="T11" fmla="*/ 5 h 5"/>
                <a:gd name="T12" fmla="*/ 378 w 638"/>
                <a:gd name="T13" fmla="*/ 5 h 5"/>
                <a:gd name="T14" fmla="*/ 378 w 638"/>
                <a:gd name="T15" fmla="*/ 0 h 5"/>
                <a:gd name="T16" fmla="*/ 487 w 638"/>
                <a:gd name="T17" fmla="*/ 0 h 5"/>
                <a:gd name="T18" fmla="*/ 487 w 638"/>
                <a:gd name="T19" fmla="*/ 5 h 5"/>
                <a:gd name="T20" fmla="*/ 109 w 638"/>
                <a:gd name="T21" fmla="*/ 5 h 5"/>
                <a:gd name="T22" fmla="*/ 0 w 638"/>
                <a:gd name="T23" fmla="*/ 5 h 5"/>
                <a:gd name="T24" fmla="*/ 0 w 638"/>
                <a:gd name="T25" fmla="*/ 0 h 5"/>
                <a:gd name="T26" fmla="*/ 109 w 638"/>
                <a:gd name="T27" fmla="*/ 0 h 5"/>
                <a:gd name="T28" fmla="*/ 109 w 63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5">
                  <a:moveTo>
                    <a:pt x="638" y="5"/>
                  </a:moveTo>
                  <a:lnTo>
                    <a:pt x="511" y="5"/>
                  </a:lnTo>
                  <a:lnTo>
                    <a:pt x="509" y="0"/>
                  </a:lnTo>
                  <a:lnTo>
                    <a:pt x="633" y="0"/>
                  </a:lnTo>
                  <a:lnTo>
                    <a:pt x="63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267" y="3666"/>
              <a:ext cx="637" cy="5"/>
            </a:xfrm>
            <a:custGeom>
              <a:avLst/>
              <a:gdLst>
                <a:gd name="T0" fmla="*/ 639 w 636"/>
                <a:gd name="T1" fmla="*/ 5 h 5"/>
                <a:gd name="T2" fmla="*/ 512 w 636"/>
                <a:gd name="T3" fmla="*/ 5 h 5"/>
                <a:gd name="T4" fmla="*/ 509 w 636"/>
                <a:gd name="T5" fmla="*/ 0 h 5"/>
                <a:gd name="T6" fmla="*/ 633 w 636"/>
                <a:gd name="T7" fmla="*/ 0 h 5"/>
                <a:gd name="T8" fmla="*/ 639 w 636"/>
                <a:gd name="T9" fmla="*/ 5 h 5"/>
                <a:gd name="T10" fmla="*/ 493 w 636"/>
                <a:gd name="T11" fmla="*/ 5 h 5"/>
                <a:gd name="T12" fmla="*/ 384 w 636"/>
                <a:gd name="T13" fmla="*/ 5 h 5"/>
                <a:gd name="T14" fmla="*/ 384 w 636"/>
                <a:gd name="T15" fmla="*/ 0 h 5"/>
                <a:gd name="T16" fmla="*/ 493 w 636"/>
                <a:gd name="T17" fmla="*/ 0 h 5"/>
                <a:gd name="T18" fmla="*/ 493 w 636"/>
                <a:gd name="T19" fmla="*/ 5 h 5"/>
                <a:gd name="T20" fmla="*/ 109 w 636"/>
                <a:gd name="T21" fmla="*/ 5 h 5"/>
                <a:gd name="T22" fmla="*/ 0 w 636"/>
                <a:gd name="T23" fmla="*/ 5 h 5"/>
                <a:gd name="T24" fmla="*/ 0 w 636"/>
                <a:gd name="T25" fmla="*/ 0 h 5"/>
                <a:gd name="T26" fmla="*/ 109 w 636"/>
                <a:gd name="T27" fmla="*/ 0 h 5"/>
                <a:gd name="T28" fmla="*/ 109 w 63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6" h="5">
                  <a:moveTo>
                    <a:pt x="636" y="5"/>
                  </a:moveTo>
                  <a:lnTo>
                    <a:pt x="509" y="5"/>
                  </a:lnTo>
                  <a:lnTo>
                    <a:pt x="506" y="0"/>
                  </a:lnTo>
                  <a:lnTo>
                    <a:pt x="630" y="0"/>
                  </a:lnTo>
                  <a:lnTo>
                    <a:pt x="63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67" y="3661"/>
              <a:ext cx="632" cy="7"/>
            </a:xfrm>
            <a:custGeom>
              <a:avLst/>
              <a:gdLst>
                <a:gd name="T0" fmla="*/ 630 w 633"/>
                <a:gd name="T1" fmla="*/ 9 h 6"/>
                <a:gd name="T2" fmla="*/ 506 w 633"/>
                <a:gd name="T3" fmla="*/ 9 h 6"/>
                <a:gd name="T4" fmla="*/ 500 w 633"/>
                <a:gd name="T5" fmla="*/ 0 h 6"/>
                <a:gd name="T6" fmla="*/ 625 w 633"/>
                <a:gd name="T7" fmla="*/ 0 h 6"/>
                <a:gd name="T8" fmla="*/ 630 w 633"/>
                <a:gd name="T9" fmla="*/ 9 h 6"/>
                <a:gd name="T10" fmla="*/ 487 w 633"/>
                <a:gd name="T11" fmla="*/ 9 h 6"/>
                <a:gd name="T12" fmla="*/ 378 w 633"/>
                <a:gd name="T13" fmla="*/ 9 h 6"/>
                <a:gd name="T14" fmla="*/ 378 w 633"/>
                <a:gd name="T15" fmla="*/ 0 h 6"/>
                <a:gd name="T16" fmla="*/ 487 w 633"/>
                <a:gd name="T17" fmla="*/ 0 h 6"/>
                <a:gd name="T18" fmla="*/ 487 w 633"/>
                <a:gd name="T19" fmla="*/ 9 h 6"/>
                <a:gd name="T20" fmla="*/ 109 w 633"/>
                <a:gd name="T21" fmla="*/ 9 h 6"/>
                <a:gd name="T22" fmla="*/ 0 w 633"/>
                <a:gd name="T23" fmla="*/ 9 h 6"/>
                <a:gd name="T24" fmla="*/ 0 w 633"/>
                <a:gd name="T25" fmla="*/ 0 h 6"/>
                <a:gd name="T26" fmla="*/ 109 w 633"/>
                <a:gd name="T27" fmla="*/ 0 h 6"/>
                <a:gd name="T28" fmla="*/ 109 w 63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3" h="6">
                  <a:moveTo>
                    <a:pt x="633" y="6"/>
                  </a:moveTo>
                  <a:lnTo>
                    <a:pt x="509" y="6"/>
                  </a:lnTo>
                  <a:lnTo>
                    <a:pt x="503" y="0"/>
                  </a:lnTo>
                  <a:lnTo>
                    <a:pt x="628" y="0"/>
                  </a:lnTo>
                  <a:lnTo>
                    <a:pt x="63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267" y="3661"/>
              <a:ext cx="630" cy="5"/>
            </a:xfrm>
            <a:custGeom>
              <a:avLst/>
              <a:gdLst>
                <a:gd name="T0" fmla="*/ 630 w 630"/>
                <a:gd name="T1" fmla="*/ 5 h 5"/>
                <a:gd name="T2" fmla="*/ 506 w 630"/>
                <a:gd name="T3" fmla="*/ 5 h 5"/>
                <a:gd name="T4" fmla="*/ 501 w 630"/>
                <a:gd name="T5" fmla="*/ 0 h 5"/>
                <a:gd name="T6" fmla="*/ 628 w 630"/>
                <a:gd name="T7" fmla="*/ 0 h 5"/>
                <a:gd name="T8" fmla="*/ 630 w 630"/>
                <a:gd name="T9" fmla="*/ 5 h 5"/>
                <a:gd name="T10" fmla="*/ 490 w 630"/>
                <a:gd name="T11" fmla="*/ 5 h 5"/>
                <a:gd name="T12" fmla="*/ 381 w 630"/>
                <a:gd name="T13" fmla="*/ 5 h 5"/>
                <a:gd name="T14" fmla="*/ 381 w 630"/>
                <a:gd name="T15" fmla="*/ 0 h 5"/>
                <a:gd name="T16" fmla="*/ 490 w 630"/>
                <a:gd name="T17" fmla="*/ 0 h 5"/>
                <a:gd name="T18" fmla="*/ 490 w 630"/>
                <a:gd name="T19" fmla="*/ 5 h 5"/>
                <a:gd name="T20" fmla="*/ 109 w 630"/>
                <a:gd name="T21" fmla="*/ 5 h 5"/>
                <a:gd name="T22" fmla="*/ 0 w 630"/>
                <a:gd name="T23" fmla="*/ 5 h 5"/>
                <a:gd name="T24" fmla="*/ 0 w 630"/>
                <a:gd name="T25" fmla="*/ 0 h 5"/>
                <a:gd name="T26" fmla="*/ 109 w 630"/>
                <a:gd name="T27" fmla="*/ 0 h 5"/>
                <a:gd name="T28" fmla="*/ 109 w 63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0" h="5">
                  <a:moveTo>
                    <a:pt x="630" y="5"/>
                  </a:moveTo>
                  <a:lnTo>
                    <a:pt x="506" y="5"/>
                  </a:lnTo>
                  <a:lnTo>
                    <a:pt x="501" y="0"/>
                  </a:lnTo>
                  <a:lnTo>
                    <a:pt x="628" y="0"/>
                  </a:lnTo>
                  <a:lnTo>
                    <a:pt x="63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3 w 628"/>
                <a:gd name="T3" fmla="*/ 5 h 5"/>
                <a:gd name="T4" fmla="*/ 498 w 628"/>
                <a:gd name="T5" fmla="*/ 0 h 5"/>
                <a:gd name="T6" fmla="*/ 625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3" y="5"/>
                  </a:lnTo>
                  <a:lnTo>
                    <a:pt x="498" y="0"/>
                  </a:lnTo>
                  <a:lnTo>
                    <a:pt x="625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55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1 w 628"/>
                <a:gd name="T3" fmla="*/ 5 h 5"/>
                <a:gd name="T4" fmla="*/ 498 w 628"/>
                <a:gd name="T5" fmla="*/ 0 h 5"/>
                <a:gd name="T6" fmla="*/ 623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1" y="5"/>
                  </a:lnTo>
                  <a:lnTo>
                    <a:pt x="498" y="0"/>
                  </a:lnTo>
                  <a:lnTo>
                    <a:pt x="623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267" y="3651"/>
              <a:ext cx="625" cy="5"/>
            </a:xfrm>
            <a:custGeom>
              <a:avLst/>
              <a:gdLst>
                <a:gd name="T0" fmla="*/ 625 w 625"/>
                <a:gd name="T1" fmla="*/ 5 h 5"/>
                <a:gd name="T2" fmla="*/ 498 w 625"/>
                <a:gd name="T3" fmla="*/ 5 h 5"/>
                <a:gd name="T4" fmla="*/ 496 w 625"/>
                <a:gd name="T5" fmla="*/ 0 h 5"/>
                <a:gd name="T6" fmla="*/ 620 w 625"/>
                <a:gd name="T7" fmla="*/ 0 h 5"/>
                <a:gd name="T8" fmla="*/ 625 w 625"/>
                <a:gd name="T9" fmla="*/ 5 h 5"/>
                <a:gd name="T10" fmla="*/ 490 w 625"/>
                <a:gd name="T11" fmla="*/ 5 h 5"/>
                <a:gd name="T12" fmla="*/ 381 w 625"/>
                <a:gd name="T13" fmla="*/ 5 h 5"/>
                <a:gd name="T14" fmla="*/ 381 w 625"/>
                <a:gd name="T15" fmla="*/ 0 h 5"/>
                <a:gd name="T16" fmla="*/ 490 w 625"/>
                <a:gd name="T17" fmla="*/ 0 h 5"/>
                <a:gd name="T18" fmla="*/ 490 w 625"/>
                <a:gd name="T19" fmla="*/ 5 h 5"/>
                <a:gd name="T20" fmla="*/ 109 w 625"/>
                <a:gd name="T21" fmla="*/ 5 h 5"/>
                <a:gd name="T22" fmla="*/ 0 w 625"/>
                <a:gd name="T23" fmla="*/ 5 h 5"/>
                <a:gd name="T24" fmla="*/ 0 w 625"/>
                <a:gd name="T25" fmla="*/ 0 h 5"/>
                <a:gd name="T26" fmla="*/ 109 w 625"/>
                <a:gd name="T27" fmla="*/ 0 h 5"/>
                <a:gd name="T28" fmla="*/ 109 w 62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5" h="5">
                  <a:moveTo>
                    <a:pt x="625" y="5"/>
                  </a:moveTo>
                  <a:lnTo>
                    <a:pt x="498" y="5"/>
                  </a:lnTo>
                  <a:lnTo>
                    <a:pt x="496" y="0"/>
                  </a:lnTo>
                  <a:lnTo>
                    <a:pt x="620" y="0"/>
                  </a:lnTo>
                  <a:lnTo>
                    <a:pt x="625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4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267" y="3649"/>
              <a:ext cx="623" cy="7"/>
            </a:xfrm>
            <a:custGeom>
              <a:avLst/>
              <a:gdLst>
                <a:gd name="T0" fmla="*/ 623 w 623"/>
                <a:gd name="T1" fmla="*/ 9 h 6"/>
                <a:gd name="T2" fmla="*/ 498 w 623"/>
                <a:gd name="T3" fmla="*/ 9 h 6"/>
                <a:gd name="T4" fmla="*/ 493 w 623"/>
                <a:gd name="T5" fmla="*/ 0 h 6"/>
                <a:gd name="T6" fmla="*/ 617 w 623"/>
                <a:gd name="T7" fmla="*/ 0 h 6"/>
                <a:gd name="T8" fmla="*/ 623 w 623"/>
                <a:gd name="T9" fmla="*/ 9 h 6"/>
                <a:gd name="T10" fmla="*/ 490 w 623"/>
                <a:gd name="T11" fmla="*/ 9 h 6"/>
                <a:gd name="T12" fmla="*/ 381 w 623"/>
                <a:gd name="T13" fmla="*/ 9 h 6"/>
                <a:gd name="T14" fmla="*/ 381 w 623"/>
                <a:gd name="T15" fmla="*/ 0 h 6"/>
                <a:gd name="T16" fmla="*/ 490 w 623"/>
                <a:gd name="T17" fmla="*/ 0 h 6"/>
                <a:gd name="T18" fmla="*/ 490 w 623"/>
                <a:gd name="T19" fmla="*/ 9 h 6"/>
                <a:gd name="T20" fmla="*/ 109 w 623"/>
                <a:gd name="T21" fmla="*/ 9 h 6"/>
                <a:gd name="T22" fmla="*/ 0 w 623"/>
                <a:gd name="T23" fmla="*/ 9 h 6"/>
                <a:gd name="T24" fmla="*/ 0 w 623"/>
                <a:gd name="T25" fmla="*/ 0 h 6"/>
                <a:gd name="T26" fmla="*/ 109 w 623"/>
                <a:gd name="T27" fmla="*/ 0 h 6"/>
                <a:gd name="T28" fmla="*/ 109 w 62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6">
                  <a:moveTo>
                    <a:pt x="623" y="6"/>
                  </a:moveTo>
                  <a:lnTo>
                    <a:pt x="498" y="6"/>
                  </a:lnTo>
                  <a:lnTo>
                    <a:pt x="493" y="0"/>
                  </a:lnTo>
                  <a:lnTo>
                    <a:pt x="617" y="0"/>
                  </a:lnTo>
                  <a:lnTo>
                    <a:pt x="62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6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Freeform 58"/>
            <p:cNvSpPr>
              <a:spLocks noEditPoints="1"/>
            </p:cNvSpPr>
            <p:nvPr/>
          </p:nvSpPr>
          <p:spPr bwMode="auto">
            <a:xfrm>
              <a:off x="267" y="3647"/>
              <a:ext cx="621" cy="5"/>
            </a:xfrm>
            <a:custGeom>
              <a:avLst/>
              <a:gdLst>
                <a:gd name="T0" fmla="*/ 623 w 620"/>
                <a:gd name="T1" fmla="*/ 5 h 5"/>
                <a:gd name="T2" fmla="*/ 499 w 620"/>
                <a:gd name="T3" fmla="*/ 5 h 5"/>
                <a:gd name="T4" fmla="*/ 493 w 620"/>
                <a:gd name="T5" fmla="*/ 0 h 5"/>
                <a:gd name="T6" fmla="*/ 618 w 620"/>
                <a:gd name="T7" fmla="*/ 0 h 5"/>
                <a:gd name="T8" fmla="*/ 623 w 620"/>
                <a:gd name="T9" fmla="*/ 5 h 5"/>
                <a:gd name="T10" fmla="*/ 493 w 620"/>
                <a:gd name="T11" fmla="*/ 5 h 5"/>
                <a:gd name="T12" fmla="*/ 384 w 620"/>
                <a:gd name="T13" fmla="*/ 5 h 5"/>
                <a:gd name="T14" fmla="*/ 384 w 620"/>
                <a:gd name="T15" fmla="*/ 0 h 5"/>
                <a:gd name="T16" fmla="*/ 493 w 620"/>
                <a:gd name="T17" fmla="*/ 0 h 5"/>
                <a:gd name="T18" fmla="*/ 493 w 620"/>
                <a:gd name="T19" fmla="*/ 5 h 5"/>
                <a:gd name="T20" fmla="*/ 109 w 620"/>
                <a:gd name="T21" fmla="*/ 5 h 5"/>
                <a:gd name="T22" fmla="*/ 0 w 620"/>
                <a:gd name="T23" fmla="*/ 5 h 5"/>
                <a:gd name="T24" fmla="*/ 0 w 620"/>
                <a:gd name="T25" fmla="*/ 0 h 5"/>
                <a:gd name="T26" fmla="*/ 109 w 620"/>
                <a:gd name="T27" fmla="*/ 0 h 5"/>
                <a:gd name="T28" fmla="*/ 109 w 62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0" h="5">
                  <a:moveTo>
                    <a:pt x="620" y="5"/>
                  </a:moveTo>
                  <a:lnTo>
                    <a:pt x="496" y="5"/>
                  </a:lnTo>
                  <a:lnTo>
                    <a:pt x="490" y="0"/>
                  </a:lnTo>
                  <a:lnTo>
                    <a:pt x="615" y="0"/>
                  </a:lnTo>
                  <a:lnTo>
                    <a:pt x="62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59"/>
            <p:cNvSpPr>
              <a:spLocks noEditPoints="1"/>
            </p:cNvSpPr>
            <p:nvPr/>
          </p:nvSpPr>
          <p:spPr bwMode="auto">
            <a:xfrm>
              <a:off x="267" y="3644"/>
              <a:ext cx="616" cy="5"/>
            </a:xfrm>
            <a:custGeom>
              <a:avLst/>
              <a:gdLst>
                <a:gd name="T0" fmla="*/ 614 w 617"/>
                <a:gd name="T1" fmla="*/ 5 h 5"/>
                <a:gd name="T2" fmla="*/ 490 w 617"/>
                <a:gd name="T3" fmla="*/ 5 h 5"/>
                <a:gd name="T4" fmla="*/ 487 w 617"/>
                <a:gd name="T5" fmla="*/ 3 h 5"/>
                <a:gd name="T6" fmla="*/ 487 w 617"/>
                <a:gd name="T7" fmla="*/ 5 h 5"/>
                <a:gd name="T8" fmla="*/ 378 w 617"/>
                <a:gd name="T9" fmla="*/ 5 h 5"/>
                <a:gd name="T10" fmla="*/ 378 w 617"/>
                <a:gd name="T11" fmla="*/ 0 h 5"/>
                <a:gd name="T12" fmla="*/ 612 w 617"/>
                <a:gd name="T13" fmla="*/ 0 h 5"/>
                <a:gd name="T14" fmla="*/ 614 w 617"/>
                <a:gd name="T15" fmla="*/ 5 h 5"/>
                <a:gd name="T16" fmla="*/ 109 w 617"/>
                <a:gd name="T17" fmla="*/ 5 h 5"/>
                <a:gd name="T18" fmla="*/ 0 w 617"/>
                <a:gd name="T19" fmla="*/ 5 h 5"/>
                <a:gd name="T20" fmla="*/ 0 w 617"/>
                <a:gd name="T21" fmla="*/ 0 h 5"/>
                <a:gd name="T22" fmla="*/ 109 w 617"/>
                <a:gd name="T23" fmla="*/ 0 h 5"/>
                <a:gd name="T24" fmla="*/ 109 w 617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5">
                  <a:moveTo>
                    <a:pt x="617" y="5"/>
                  </a:moveTo>
                  <a:lnTo>
                    <a:pt x="493" y="5"/>
                  </a:lnTo>
                  <a:lnTo>
                    <a:pt x="490" y="3"/>
                  </a:ln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5" y="0"/>
                  </a:lnTo>
                  <a:lnTo>
                    <a:pt x="617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8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60"/>
            <p:cNvSpPr>
              <a:spLocks noEditPoints="1"/>
            </p:cNvSpPr>
            <p:nvPr/>
          </p:nvSpPr>
          <p:spPr bwMode="auto">
            <a:xfrm>
              <a:off x="267" y="3642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487 w 615"/>
                <a:gd name="T3" fmla="*/ 5 h 5"/>
                <a:gd name="T4" fmla="*/ 487 w 615"/>
                <a:gd name="T5" fmla="*/ 5 h 5"/>
                <a:gd name="T6" fmla="*/ 487 w 615"/>
                <a:gd name="T7" fmla="*/ 5 h 5"/>
                <a:gd name="T8" fmla="*/ 378 w 615"/>
                <a:gd name="T9" fmla="*/ 5 h 5"/>
                <a:gd name="T10" fmla="*/ 378 w 615"/>
                <a:gd name="T11" fmla="*/ 0 h 5"/>
                <a:gd name="T12" fmla="*/ 609 w 615"/>
                <a:gd name="T13" fmla="*/ 0 h 5"/>
                <a:gd name="T14" fmla="*/ 612 w 615"/>
                <a:gd name="T15" fmla="*/ 5 h 5"/>
                <a:gd name="T16" fmla="*/ 109 w 615"/>
                <a:gd name="T17" fmla="*/ 5 h 5"/>
                <a:gd name="T18" fmla="*/ 0 w 615"/>
                <a:gd name="T19" fmla="*/ 5 h 5"/>
                <a:gd name="T20" fmla="*/ 0 w 615"/>
                <a:gd name="T21" fmla="*/ 0 h 5"/>
                <a:gd name="T22" fmla="*/ 109 w 615"/>
                <a:gd name="T23" fmla="*/ 0 h 5"/>
                <a:gd name="T24" fmla="*/ 109 w 615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2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75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267" y="3640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378 w 615"/>
                <a:gd name="T3" fmla="*/ 5 h 5"/>
                <a:gd name="T4" fmla="*/ 378 w 615"/>
                <a:gd name="T5" fmla="*/ 0 h 5"/>
                <a:gd name="T6" fmla="*/ 607 w 615"/>
                <a:gd name="T7" fmla="*/ 0 h 5"/>
                <a:gd name="T8" fmla="*/ 612 w 615"/>
                <a:gd name="T9" fmla="*/ 5 h 5"/>
                <a:gd name="T10" fmla="*/ 109 w 615"/>
                <a:gd name="T11" fmla="*/ 5 h 5"/>
                <a:gd name="T12" fmla="*/ 0 w 615"/>
                <a:gd name="T13" fmla="*/ 5 h 5"/>
                <a:gd name="T14" fmla="*/ 0 w 615"/>
                <a:gd name="T15" fmla="*/ 0 h 5"/>
                <a:gd name="T16" fmla="*/ 109 w 615"/>
                <a:gd name="T17" fmla="*/ 0 h 5"/>
                <a:gd name="T18" fmla="*/ 109 w 615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610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A5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62"/>
            <p:cNvSpPr>
              <a:spLocks noEditPoints="1"/>
            </p:cNvSpPr>
            <p:nvPr/>
          </p:nvSpPr>
          <p:spPr bwMode="auto">
            <a:xfrm>
              <a:off x="162" y="3635"/>
              <a:ext cx="717" cy="7"/>
            </a:xfrm>
            <a:custGeom>
              <a:avLst/>
              <a:gdLst>
                <a:gd name="T0" fmla="*/ 719 w 716"/>
                <a:gd name="T1" fmla="*/ 9 h 6"/>
                <a:gd name="T2" fmla="*/ 488 w 716"/>
                <a:gd name="T3" fmla="*/ 9 h 6"/>
                <a:gd name="T4" fmla="*/ 488 w 716"/>
                <a:gd name="T5" fmla="*/ 0 h 6"/>
                <a:gd name="T6" fmla="*/ 714 w 716"/>
                <a:gd name="T7" fmla="*/ 0 h 6"/>
                <a:gd name="T8" fmla="*/ 719 w 716"/>
                <a:gd name="T9" fmla="*/ 9 h 6"/>
                <a:gd name="T10" fmla="*/ 213 w 716"/>
                <a:gd name="T11" fmla="*/ 9 h 6"/>
                <a:gd name="T12" fmla="*/ 104 w 716"/>
                <a:gd name="T13" fmla="*/ 9 h 6"/>
                <a:gd name="T14" fmla="*/ 104 w 716"/>
                <a:gd name="T15" fmla="*/ 0 h 6"/>
                <a:gd name="T16" fmla="*/ 213 w 716"/>
                <a:gd name="T17" fmla="*/ 0 h 6"/>
                <a:gd name="T18" fmla="*/ 213 w 716"/>
                <a:gd name="T19" fmla="*/ 9 h 6"/>
                <a:gd name="T20" fmla="*/ 0 w 716"/>
                <a:gd name="T21" fmla="*/ 0 h 6"/>
                <a:gd name="T22" fmla="*/ 44 w 716"/>
                <a:gd name="T23" fmla="*/ 0 h 6"/>
                <a:gd name="T24" fmla="*/ 44 w 716"/>
                <a:gd name="T25" fmla="*/ 0 h 6"/>
                <a:gd name="T26" fmla="*/ 44 w 716"/>
                <a:gd name="T27" fmla="*/ 0 h 6"/>
                <a:gd name="T28" fmla="*/ 44 w 716"/>
                <a:gd name="T29" fmla="*/ 6 h 6"/>
                <a:gd name="T30" fmla="*/ 44 w 716"/>
                <a:gd name="T31" fmla="*/ 6 h 6"/>
                <a:gd name="T32" fmla="*/ 44 w 716"/>
                <a:gd name="T33" fmla="*/ 6 h 6"/>
                <a:gd name="T34" fmla="*/ 44 w 716"/>
                <a:gd name="T35" fmla="*/ 6 h 6"/>
                <a:gd name="T36" fmla="*/ 44 w 716"/>
                <a:gd name="T37" fmla="*/ 6 h 6"/>
                <a:gd name="T38" fmla="*/ 44 w 716"/>
                <a:gd name="T39" fmla="*/ 6 h 6"/>
                <a:gd name="T40" fmla="*/ 0 w 716"/>
                <a:gd name="T41" fmla="*/ 6 h 6"/>
                <a:gd name="T42" fmla="*/ 0 w 716"/>
                <a:gd name="T43" fmla="*/ 0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6" h="6">
                  <a:moveTo>
                    <a:pt x="71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11" y="0"/>
                  </a:lnTo>
                  <a:lnTo>
                    <a:pt x="71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auto">
            <a:xfrm>
              <a:off x="162" y="3635"/>
              <a:ext cx="715" cy="5"/>
            </a:xfrm>
            <a:custGeom>
              <a:avLst/>
              <a:gdLst>
                <a:gd name="T0" fmla="*/ 717 w 714"/>
                <a:gd name="T1" fmla="*/ 5 h 5"/>
                <a:gd name="T2" fmla="*/ 488 w 714"/>
                <a:gd name="T3" fmla="*/ 5 h 5"/>
                <a:gd name="T4" fmla="*/ 488 w 714"/>
                <a:gd name="T5" fmla="*/ 0 h 5"/>
                <a:gd name="T6" fmla="*/ 711 w 714"/>
                <a:gd name="T7" fmla="*/ 0 h 5"/>
                <a:gd name="T8" fmla="*/ 717 w 714"/>
                <a:gd name="T9" fmla="*/ 5 h 5"/>
                <a:gd name="T10" fmla="*/ 213 w 714"/>
                <a:gd name="T11" fmla="*/ 5 h 5"/>
                <a:gd name="T12" fmla="*/ 104 w 714"/>
                <a:gd name="T13" fmla="*/ 5 h 5"/>
                <a:gd name="T14" fmla="*/ 104 w 714"/>
                <a:gd name="T15" fmla="*/ 0 h 5"/>
                <a:gd name="T16" fmla="*/ 213 w 714"/>
                <a:gd name="T17" fmla="*/ 0 h 5"/>
                <a:gd name="T18" fmla="*/ 213 w 714"/>
                <a:gd name="T19" fmla="*/ 5 h 5"/>
                <a:gd name="T20" fmla="*/ 0 w 714"/>
                <a:gd name="T21" fmla="*/ 0 h 5"/>
                <a:gd name="T22" fmla="*/ 44 w 714"/>
                <a:gd name="T23" fmla="*/ 0 h 5"/>
                <a:gd name="T24" fmla="*/ 44 w 714"/>
                <a:gd name="T25" fmla="*/ 0 h 5"/>
                <a:gd name="T26" fmla="*/ 44 w 714"/>
                <a:gd name="T27" fmla="*/ 2 h 5"/>
                <a:gd name="T28" fmla="*/ 44 w 714"/>
                <a:gd name="T29" fmla="*/ 2 h 5"/>
                <a:gd name="T30" fmla="*/ 44 w 714"/>
                <a:gd name="T31" fmla="*/ 2 h 5"/>
                <a:gd name="T32" fmla="*/ 44 w 714"/>
                <a:gd name="T33" fmla="*/ 2 h 5"/>
                <a:gd name="T34" fmla="*/ 44 w 714"/>
                <a:gd name="T35" fmla="*/ 2 h 5"/>
                <a:gd name="T36" fmla="*/ 44 w 714"/>
                <a:gd name="T37" fmla="*/ 5 h 5"/>
                <a:gd name="T38" fmla="*/ 44 w 714"/>
                <a:gd name="T39" fmla="*/ 5 h 5"/>
                <a:gd name="T40" fmla="*/ 0 w 714"/>
                <a:gd name="T41" fmla="*/ 5 h 5"/>
                <a:gd name="T42" fmla="*/ 0 w 714"/>
                <a:gd name="T43" fmla="*/ 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4" h="5">
                  <a:moveTo>
                    <a:pt x="71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8" y="0"/>
                  </a:lnTo>
                  <a:lnTo>
                    <a:pt x="71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162" y="3630"/>
              <a:ext cx="712" cy="5"/>
            </a:xfrm>
            <a:custGeom>
              <a:avLst/>
              <a:gdLst>
                <a:gd name="T0" fmla="*/ 714 w 711"/>
                <a:gd name="T1" fmla="*/ 5 h 5"/>
                <a:gd name="T2" fmla="*/ 488 w 711"/>
                <a:gd name="T3" fmla="*/ 5 h 5"/>
                <a:gd name="T4" fmla="*/ 488 w 711"/>
                <a:gd name="T5" fmla="*/ 0 h 5"/>
                <a:gd name="T6" fmla="*/ 709 w 711"/>
                <a:gd name="T7" fmla="*/ 0 h 5"/>
                <a:gd name="T8" fmla="*/ 714 w 711"/>
                <a:gd name="T9" fmla="*/ 5 h 5"/>
                <a:gd name="T10" fmla="*/ 213 w 711"/>
                <a:gd name="T11" fmla="*/ 5 h 5"/>
                <a:gd name="T12" fmla="*/ 104 w 711"/>
                <a:gd name="T13" fmla="*/ 5 h 5"/>
                <a:gd name="T14" fmla="*/ 104 w 711"/>
                <a:gd name="T15" fmla="*/ 0 h 5"/>
                <a:gd name="T16" fmla="*/ 213 w 711"/>
                <a:gd name="T17" fmla="*/ 0 h 5"/>
                <a:gd name="T18" fmla="*/ 213 w 711"/>
                <a:gd name="T19" fmla="*/ 5 h 5"/>
                <a:gd name="T20" fmla="*/ 44 w 711"/>
                <a:gd name="T21" fmla="*/ 5 h 5"/>
                <a:gd name="T22" fmla="*/ 0 w 711"/>
                <a:gd name="T23" fmla="*/ 5 h 5"/>
                <a:gd name="T24" fmla="*/ 0 w 711"/>
                <a:gd name="T25" fmla="*/ 0 h 5"/>
                <a:gd name="T26" fmla="*/ 44 w 711"/>
                <a:gd name="T27" fmla="*/ 0 h 5"/>
                <a:gd name="T28" fmla="*/ 44 w 711"/>
                <a:gd name="T29" fmla="*/ 3 h 5"/>
                <a:gd name="T30" fmla="*/ 44 w 711"/>
                <a:gd name="T31" fmla="*/ 3 h 5"/>
                <a:gd name="T32" fmla="*/ 44 w 711"/>
                <a:gd name="T33" fmla="*/ 3 h 5"/>
                <a:gd name="T34" fmla="*/ 44 w 711"/>
                <a:gd name="T35" fmla="*/ 3 h 5"/>
                <a:gd name="T36" fmla="*/ 44 w 711"/>
                <a:gd name="T37" fmla="*/ 5 h 5"/>
                <a:gd name="T38" fmla="*/ 44 w 711"/>
                <a:gd name="T39" fmla="*/ 5 h 5"/>
                <a:gd name="T40" fmla="*/ 44 w 711"/>
                <a:gd name="T41" fmla="*/ 5 h 5"/>
                <a:gd name="T42" fmla="*/ 44 w 71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1" h="5">
                  <a:moveTo>
                    <a:pt x="71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1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Freeform 65"/>
            <p:cNvSpPr>
              <a:spLocks noEditPoints="1"/>
            </p:cNvSpPr>
            <p:nvPr/>
          </p:nvSpPr>
          <p:spPr bwMode="auto">
            <a:xfrm>
              <a:off x="162" y="3628"/>
              <a:ext cx="710" cy="7"/>
            </a:xfrm>
            <a:custGeom>
              <a:avLst/>
              <a:gdLst>
                <a:gd name="T0" fmla="*/ 714 w 708"/>
                <a:gd name="T1" fmla="*/ 14 h 5"/>
                <a:gd name="T2" fmla="*/ 488 w 708"/>
                <a:gd name="T3" fmla="*/ 14 h 5"/>
                <a:gd name="T4" fmla="*/ 488 w 708"/>
                <a:gd name="T5" fmla="*/ 0 h 5"/>
                <a:gd name="T6" fmla="*/ 712 w 708"/>
                <a:gd name="T7" fmla="*/ 0 h 5"/>
                <a:gd name="T8" fmla="*/ 714 w 708"/>
                <a:gd name="T9" fmla="*/ 14 h 5"/>
                <a:gd name="T10" fmla="*/ 216 w 708"/>
                <a:gd name="T11" fmla="*/ 14 h 5"/>
                <a:gd name="T12" fmla="*/ 104 w 708"/>
                <a:gd name="T13" fmla="*/ 14 h 5"/>
                <a:gd name="T14" fmla="*/ 104 w 708"/>
                <a:gd name="T15" fmla="*/ 0 h 5"/>
                <a:gd name="T16" fmla="*/ 216 w 708"/>
                <a:gd name="T17" fmla="*/ 0 h 5"/>
                <a:gd name="T18" fmla="*/ 216 w 708"/>
                <a:gd name="T19" fmla="*/ 14 h 5"/>
                <a:gd name="T20" fmla="*/ 44 w 708"/>
                <a:gd name="T21" fmla="*/ 14 h 5"/>
                <a:gd name="T22" fmla="*/ 0 w 708"/>
                <a:gd name="T23" fmla="*/ 14 h 5"/>
                <a:gd name="T24" fmla="*/ 0 w 708"/>
                <a:gd name="T25" fmla="*/ 0 h 5"/>
                <a:gd name="T26" fmla="*/ 47 w 708"/>
                <a:gd name="T27" fmla="*/ 0 h 5"/>
                <a:gd name="T28" fmla="*/ 47 w 708"/>
                <a:gd name="T29" fmla="*/ 6 h 5"/>
                <a:gd name="T30" fmla="*/ 47 w 708"/>
                <a:gd name="T31" fmla="*/ 6 h 5"/>
                <a:gd name="T32" fmla="*/ 44 w 708"/>
                <a:gd name="T33" fmla="*/ 6 h 5"/>
                <a:gd name="T34" fmla="*/ 44 w 708"/>
                <a:gd name="T35" fmla="*/ 6 h 5"/>
                <a:gd name="T36" fmla="*/ 44 w 708"/>
                <a:gd name="T37" fmla="*/ 14 h 5"/>
                <a:gd name="T38" fmla="*/ 44 w 708"/>
                <a:gd name="T39" fmla="*/ 14 h 5"/>
                <a:gd name="T40" fmla="*/ 44 w 708"/>
                <a:gd name="T41" fmla="*/ 14 h 5"/>
                <a:gd name="T42" fmla="*/ 44 w 708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5">
                  <a:moveTo>
                    <a:pt x="708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08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Freeform 66"/>
            <p:cNvSpPr>
              <a:spLocks noEditPoints="1"/>
            </p:cNvSpPr>
            <p:nvPr/>
          </p:nvSpPr>
          <p:spPr bwMode="auto">
            <a:xfrm>
              <a:off x="162" y="3626"/>
              <a:ext cx="708" cy="5"/>
            </a:xfrm>
            <a:custGeom>
              <a:avLst/>
              <a:gdLst>
                <a:gd name="T0" fmla="*/ 712 w 706"/>
                <a:gd name="T1" fmla="*/ 5 h 5"/>
                <a:gd name="T2" fmla="*/ 488 w 706"/>
                <a:gd name="T3" fmla="*/ 5 h 5"/>
                <a:gd name="T4" fmla="*/ 488 w 706"/>
                <a:gd name="T5" fmla="*/ 0 h 5"/>
                <a:gd name="T6" fmla="*/ 709 w 706"/>
                <a:gd name="T7" fmla="*/ 0 h 5"/>
                <a:gd name="T8" fmla="*/ 712 w 706"/>
                <a:gd name="T9" fmla="*/ 5 h 5"/>
                <a:gd name="T10" fmla="*/ 216 w 706"/>
                <a:gd name="T11" fmla="*/ 5 h 5"/>
                <a:gd name="T12" fmla="*/ 104 w 706"/>
                <a:gd name="T13" fmla="*/ 5 h 5"/>
                <a:gd name="T14" fmla="*/ 104 w 706"/>
                <a:gd name="T15" fmla="*/ 0 h 5"/>
                <a:gd name="T16" fmla="*/ 216 w 706"/>
                <a:gd name="T17" fmla="*/ 0 h 5"/>
                <a:gd name="T18" fmla="*/ 216 w 706"/>
                <a:gd name="T19" fmla="*/ 5 h 5"/>
                <a:gd name="T20" fmla="*/ 44 w 706"/>
                <a:gd name="T21" fmla="*/ 5 h 5"/>
                <a:gd name="T22" fmla="*/ 0 w 706"/>
                <a:gd name="T23" fmla="*/ 5 h 5"/>
                <a:gd name="T24" fmla="*/ 0 w 706"/>
                <a:gd name="T25" fmla="*/ 0 h 5"/>
                <a:gd name="T26" fmla="*/ 47 w 706"/>
                <a:gd name="T27" fmla="*/ 0 h 5"/>
                <a:gd name="T28" fmla="*/ 47 w 706"/>
                <a:gd name="T29" fmla="*/ 3 h 5"/>
                <a:gd name="T30" fmla="*/ 47 w 706"/>
                <a:gd name="T31" fmla="*/ 3 h 5"/>
                <a:gd name="T32" fmla="*/ 47 w 706"/>
                <a:gd name="T33" fmla="*/ 3 h 5"/>
                <a:gd name="T34" fmla="*/ 47 w 706"/>
                <a:gd name="T35" fmla="*/ 3 h 5"/>
                <a:gd name="T36" fmla="*/ 47 w 706"/>
                <a:gd name="T37" fmla="*/ 5 h 5"/>
                <a:gd name="T38" fmla="*/ 47 w 706"/>
                <a:gd name="T39" fmla="*/ 5 h 5"/>
                <a:gd name="T40" fmla="*/ 44 w 706"/>
                <a:gd name="T41" fmla="*/ 5 h 5"/>
                <a:gd name="T42" fmla="*/ 44 w 70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5">
                  <a:moveTo>
                    <a:pt x="70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3" y="0"/>
                  </a:lnTo>
                  <a:lnTo>
                    <a:pt x="70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Freeform 67"/>
            <p:cNvSpPr>
              <a:spLocks noEditPoints="1"/>
            </p:cNvSpPr>
            <p:nvPr/>
          </p:nvSpPr>
          <p:spPr bwMode="auto">
            <a:xfrm>
              <a:off x="162" y="3623"/>
              <a:ext cx="708" cy="5"/>
            </a:xfrm>
            <a:custGeom>
              <a:avLst/>
              <a:gdLst>
                <a:gd name="T0" fmla="*/ 712 w 706"/>
                <a:gd name="T1" fmla="*/ 3 h 6"/>
                <a:gd name="T2" fmla="*/ 488 w 706"/>
                <a:gd name="T3" fmla="*/ 3 h 6"/>
                <a:gd name="T4" fmla="*/ 488 w 706"/>
                <a:gd name="T5" fmla="*/ 0 h 6"/>
                <a:gd name="T6" fmla="*/ 707 w 706"/>
                <a:gd name="T7" fmla="*/ 0 h 6"/>
                <a:gd name="T8" fmla="*/ 712 w 706"/>
                <a:gd name="T9" fmla="*/ 3 h 6"/>
                <a:gd name="T10" fmla="*/ 216 w 706"/>
                <a:gd name="T11" fmla="*/ 3 h 6"/>
                <a:gd name="T12" fmla="*/ 104 w 706"/>
                <a:gd name="T13" fmla="*/ 3 h 6"/>
                <a:gd name="T14" fmla="*/ 104 w 706"/>
                <a:gd name="T15" fmla="*/ 0 h 6"/>
                <a:gd name="T16" fmla="*/ 216 w 706"/>
                <a:gd name="T17" fmla="*/ 0 h 6"/>
                <a:gd name="T18" fmla="*/ 216 w 706"/>
                <a:gd name="T19" fmla="*/ 3 h 6"/>
                <a:gd name="T20" fmla="*/ 47 w 706"/>
                <a:gd name="T21" fmla="*/ 3 h 6"/>
                <a:gd name="T22" fmla="*/ 0 w 706"/>
                <a:gd name="T23" fmla="*/ 3 h 6"/>
                <a:gd name="T24" fmla="*/ 0 w 706"/>
                <a:gd name="T25" fmla="*/ 0 h 6"/>
                <a:gd name="T26" fmla="*/ 47 w 706"/>
                <a:gd name="T27" fmla="*/ 0 h 6"/>
                <a:gd name="T28" fmla="*/ 47 w 706"/>
                <a:gd name="T29" fmla="*/ 3 h 6"/>
                <a:gd name="T30" fmla="*/ 47 w 706"/>
                <a:gd name="T31" fmla="*/ 3 h 6"/>
                <a:gd name="T32" fmla="*/ 47 w 706"/>
                <a:gd name="T33" fmla="*/ 3 h 6"/>
                <a:gd name="T34" fmla="*/ 47 w 706"/>
                <a:gd name="T35" fmla="*/ 3 h 6"/>
                <a:gd name="T36" fmla="*/ 47 w 706"/>
                <a:gd name="T37" fmla="*/ 3 h 6"/>
                <a:gd name="T38" fmla="*/ 47 w 706"/>
                <a:gd name="T39" fmla="*/ 3 h 6"/>
                <a:gd name="T40" fmla="*/ 47 w 706"/>
                <a:gd name="T41" fmla="*/ 3 h 6"/>
                <a:gd name="T42" fmla="*/ 47 w 706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6">
                  <a:moveTo>
                    <a:pt x="70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01" y="0"/>
                  </a:lnTo>
                  <a:lnTo>
                    <a:pt x="70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Freeform 68"/>
            <p:cNvSpPr>
              <a:spLocks noEditPoints="1"/>
            </p:cNvSpPr>
            <p:nvPr/>
          </p:nvSpPr>
          <p:spPr bwMode="auto">
            <a:xfrm>
              <a:off x="162" y="3621"/>
              <a:ext cx="703" cy="5"/>
            </a:xfrm>
            <a:custGeom>
              <a:avLst/>
              <a:gdLst>
                <a:gd name="T0" fmla="*/ 703 w 703"/>
                <a:gd name="T1" fmla="*/ 5 h 5"/>
                <a:gd name="T2" fmla="*/ 485 w 703"/>
                <a:gd name="T3" fmla="*/ 5 h 5"/>
                <a:gd name="T4" fmla="*/ 485 w 703"/>
                <a:gd name="T5" fmla="*/ 0 h 5"/>
                <a:gd name="T6" fmla="*/ 698 w 703"/>
                <a:gd name="T7" fmla="*/ 0 h 5"/>
                <a:gd name="T8" fmla="*/ 703 w 703"/>
                <a:gd name="T9" fmla="*/ 5 h 5"/>
                <a:gd name="T10" fmla="*/ 213 w 703"/>
                <a:gd name="T11" fmla="*/ 5 h 5"/>
                <a:gd name="T12" fmla="*/ 104 w 703"/>
                <a:gd name="T13" fmla="*/ 5 h 5"/>
                <a:gd name="T14" fmla="*/ 104 w 703"/>
                <a:gd name="T15" fmla="*/ 0 h 5"/>
                <a:gd name="T16" fmla="*/ 213 w 703"/>
                <a:gd name="T17" fmla="*/ 0 h 5"/>
                <a:gd name="T18" fmla="*/ 213 w 703"/>
                <a:gd name="T19" fmla="*/ 5 h 5"/>
                <a:gd name="T20" fmla="*/ 47 w 703"/>
                <a:gd name="T21" fmla="*/ 5 h 5"/>
                <a:gd name="T22" fmla="*/ 0 w 703"/>
                <a:gd name="T23" fmla="*/ 5 h 5"/>
                <a:gd name="T24" fmla="*/ 0 w 703"/>
                <a:gd name="T25" fmla="*/ 0 h 5"/>
                <a:gd name="T26" fmla="*/ 47 w 703"/>
                <a:gd name="T27" fmla="*/ 0 h 5"/>
                <a:gd name="T28" fmla="*/ 47 w 703"/>
                <a:gd name="T29" fmla="*/ 2 h 5"/>
                <a:gd name="T30" fmla="*/ 47 w 703"/>
                <a:gd name="T31" fmla="*/ 2 h 5"/>
                <a:gd name="T32" fmla="*/ 47 w 703"/>
                <a:gd name="T33" fmla="*/ 2 h 5"/>
                <a:gd name="T34" fmla="*/ 47 w 703"/>
                <a:gd name="T35" fmla="*/ 2 h 5"/>
                <a:gd name="T36" fmla="*/ 47 w 703"/>
                <a:gd name="T37" fmla="*/ 2 h 5"/>
                <a:gd name="T38" fmla="*/ 47 w 703"/>
                <a:gd name="T39" fmla="*/ 5 h 5"/>
                <a:gd name="T40" fmla="*/ 47 w 703"/>
                <a:gd name="T41" fmla="*/ 5 h 5"/>
                <a:gd name="T42" fmla="*/ 47 w 70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3" h="5">
                  <a:moveTo>
                    <a:pt x="70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8" y="0"/>
                  </a:lnTo>
                  <a:lnTo>
                    <a:pt x="70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C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Freeform 69"/>
            <p:cNvSpPr>
              <a:spLocks noEditPoints="1"/>
            </p:cNvSpPr>
            <p:nvPr/>
          </p:nvSpPr>
          <p:spPr bwMode="auto">
            <a:xfrm>
              <a:off x="162" y="3619"/>
              <a:ext cx="701" cy="5"/>
            </a:xfrm>
            <a:custGeom>
              <a:avLst/>
              <a:gdLst>
                <a:gd name="T0" fmla="*/ 701 w 701"/>
                <a:gd name="T1" fmla="*/ 5 h 5"/>
                <a:gd name="T2" fmla="*/ 485 w 701"/>
                <a:gd name="T3" fmla="*/ 5 h 5"/>
                <a:gd name="T4" fmla="*/ 485 w 701"/>
                <a:gd name="T5" fmla="*/ 0 h 5"/>
                <a:gd name="T6" fmla="*/ 696 w 701"/>
                <a:gd name="T7" fmla="*/ 0 h 5"/>
                <a:gd name="T8" fmla="*/ 701 w 701"/>
                <a:gd name="T9" fmla="*/ 5 h 5"/>
                <a:gd name="T10" fmla="*/ 213 w 701"/>
                <a:gd name="T11" fmla="*/ 5 h 5"/>
                <a:gd name="T12" fmla="*/ 104 w 701"/>
                <a:gd name="T13" fmla="*/ 5 h 5"/>
                <a:gd name="T14" fmla="*/ 104 w 701"/>
                <a:gd name="T15" fmla="*/ 0 h 5"/>
                <a:gd name="T16" fmla="*/ 213 w 701"/>
                <a:gd name="T17" fmla="*/ 0 h 5"/>
                <a:gd name="T18" fmla="*/ 213 w 701"/>
                <a:gd name="T19" fmla="*/ 5 h 5"/>
                <a:gd name="T20" fmla="*/ 47 w 701"/>
                <a:gd name="T21" fmla="*/ 5 h 5"/>
                <a:gd name="T22" fmla="*/ 0 w 701"/>
                <a:gd name="T23" fmla="*/ 5 h 5"/>
                <a:gd name="T24" fmla="*/ 0 w 701"/>
                <a:gd name="T25" fmla="*/ 0 h 5"/>
                <a:gd name="T26" fmla="*/ 47 w 701"/>
                <a:gd name="T27" fmla="*/ 0 h 5"/>
                <a:gd name="T28" fmla="*/ 47 w 701"/>
                <a:gd name="T29" fmla="*/ 3 h 5"/>
                <a:gd name="T30" fmla="*/ 47 w 701"/>
                <a:gd name="T31" fmla="*/ 3 h 5"/>
                <a:gd name="T32" fmla="*/ 47 w 701"/>
                <a:gd name="T33" fmla="*/ 3 h 5"/>
                <a:gd name="T34" fmla="*/ 47 w 701"/>
                <a:gd name="T35" fmla="*/ 3 h 5"/>
                <a:gd name="T36" fmla="*/ 47 w 701"/>
                <a:gd name="T37" fmla="*/ 3 h 5"/>
                <a:gd name="T38" fmla="*/ 47 w 701"/>
                <a:gd name="T39" fmla="*/ 5 h 5"/>
                <a:gd name="T40" fmla="*/ 47 w 701"/>
                <a:gd name="T41" fmla="*/ 5 h 5"/>
                <a:gd name="T42" fmla="*/ 47 w 70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1" h="5">
                  <a:moveTo>
                    <a:pt x="70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6" y="0"/>
                  </a:lnTo>
                  <a:lnTo>
                    <a:pt x="70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F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0" name="Freeform 70"/>
            <p:cNvSpPr>
              <a:spLocks noEditPoints="1"/>
            </p:cNvSpPr>
            <p:nvPr/>
          </p:nvSpPr>
          <p:spPr bwMode="auto">
            <a:xfrm>
              <a:off x="162" y="3614"/>
              <a:ext cx="699" cy="7"/>
            </a:xfrm>
            <a:custGeom>
              <a:avLst/>
              <a:gdLst>
                <a:gd name="T0" fmla="*/ 701 w 698"/>
                <a:gd name="T1" fmla="*/ 9 h 6"/>
                <a:gd name="T2" fmla="*/ 488 w 698"/>
                <a:gd name="T3" fmla="*/ 9 h 6"/>
                <a:gd name="T4" fmla="*/ 488 w 698"/>
                <a:gd name="T5" fmla="*/ 0 h 6"/>
                <a:gd name="T6" fmla="*/ 696 w 698"/>
                <a:gd name="T7" fmla="*/ 0 h 6"/>
                <a:gd name="T8" fmla="*/ 701 w 698"/>
                <a:gd name="T9" fmla="*/ 9 h 6"/>
                <a:gd name="T10" fmla="*/ 213 w 698"/>
                <a:gd name="T11" fmla="*/ 9 h 6"/>
                <a:gd name="T12" fmla="*/ 104 w 698"/>
                <a:gd name="T13" fmla="*/ 9 h 6"/>
                <a:gd name="T14" fmla="*/ 104 w 698"/>
                <a:gd name="T15" fmla="*/ 0 h 6"/>
                <a:gd name="T16" fmla="*/ 213 w 698"/>
                <a:gd name="T17" fmla="*/ 0 h 6"/>
                <a:gd name="T18" fmla="*/ 213 w 698"/>
                <a:gd name="T19" fmla="*/ 9 h 6"/>
                <a:gd name="T20" fmla="*/ 47 w 698"/>
                <a:gd name="T21" fmla="*/ 9 h 6"/>
                <a:gd name="T22" fmla="*/ 0 w 698"/>
                <a:gd name="T23" fmla="*/ 9 h 6"/>
                <a:gd name="T24" fmla="*/ 0 w 698"/>
                <a:gd name="T25" fmla="*/ 0 h 6"/>
                <a:gd name="T26" fmla="*/ 50 w 698"/>
                <a:gd name="T27" fmla="*/ 0 h 6"/>
                <a:gd name="T28" fmla="*/ 50 w 698"/>
                <a:gd name="T29" fmla="*/ 0 h 6"/>
                <a:gd name="T30" fmla="*/ 50 w 698"/>
                <a:gd name="T31" fmla="*/ 6 h 6"/>
                <a:gd name="T32" fmla="*/ 50 w 698"/>
                <a:gd name="T33" fmla="*/ 6 h 6"/>
                <a:gd name="T34" fmla="*/ 50 w 698"/>
                <a:gd name="T35" fmla="*/ 6 h 6"/>
                <a:gd name="T36" fmla="*/ 47 w 698"/>
                <a:gd name="T37" fmla="*/ 6 h 6"/>
                <a:gd name="T38" fmla="*/ 47 w 698"/>
                <a:gd name="T39" fmla="*/ 9 h 6"/>
                <a:gd name="T40" fmla="*/ 47 w 698"/>
                <a:gd name="T41" fmla="*/ 9 h 6"/>
                <a:gd name="T42" fmla="*/ 47 w 69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8" h="6">
                  <a:moveTo>
                    <a:pt x="69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" name="Freeform 71"/>
            <p:cNvSpPr>
              <a:spLocks noEditPoints="1"/>
            </p:cNvSpPr>
            <p:nvPr/>
          </p:nvSpPr>
          <p:spPr bwMode="auto">
            <a:xfrm>
              <a:off x="162" y="3614"/>
              <a:ext cx="696" cy="5"/>
            </a:xfrm>
            <a:custGeom>
              <a:avLst/>
              <a:gdLst>
                <a:gd name="T0" fmla="*/ 696 w 696"/>
                <a:gd name="T1" fmla="*/ 5 h 5"/>
                <a:gd name="T2" fmla="*/ 485 w 696"/>
                <a:gd name="T3" fmla="*/ 5 h 5"/>
                <a:gd name="T4" fmla="*/ 485 w 696"/>
                <a:gd name="T5" fmla="*/ 0 h 5"/>
                <a:gd name="T6" fmla="*/ 693 w 696"/>
                <a:gd name="T7" fmla="*/ 0 h 5"/>
                <a:gd name="T8" fmla="*/ 696 w 696"/>
                <a:gd name="T9" fmla="*/ 5 h 5"/>
                <a:gd name="T10" fmla="*/ 213 w 696"/>
                <a:gd name="T11" fmla="*/ 5 h 5"/>
                <a:gd name="T12" fmla="*/ 104 w 696"/>
                <a:gd name="T13" fmla="*/ 5 h 5"/>
                <a:gd name="T14" fmla="*/ 104 w 696"/>
                <a:gd name="T15" fmla="*/ 0 h 5"/>
                <a:gd name="T16" fmla="*/ 213 w 696"/>
                <a:gd name="T17" fmla="*/ 0 h 5"/>
                <a:gd name="T18" fmla="*/ 213 w 696"/>
                <a:gd name="T19" fmla="*/ 5 h 5"/>
                <a:gd name="T20" fmla="*/ 47 w 696"/>
                <a:gd name="T21" fmla="*/ 5 h 5"/>
                <a:gd name="T22" fmla="*/ 0 w 696"/>
                <a:gd name="T23" fmla="*/ 5 h 5"/>
                <a:gd name="T24" fmla="*/ 0 w 696"/>
                <a:gd name="T25" fmla="*/ 0 h 5"/>
                <a:gd name="T26" fmla="*/ 50 w 696"/>
                <a:gd name="T27" fmla="*/ 0 h 5"/>
                <a:gd name="T28" fmla="*/ 50 w 696"/>
                <a:gd name="T29" fmla="*/ 0 h 5"/>
                <a:gd name="T30" fmla="*/ 50 w 696"/>
                <a:gd name="T31" fmla="*/ 2 h 5"/>
                <a:gd name="T32" fmla="*/ 50 w 696"/>
                <a:gd name="T33" fmla="*/ 2 h 5"/>
                <a:gd name="T34" fmla="*/ 50 w 696"/>
                <a:gd name="T35" fmla="*/ 2 h 5"/>
                <a:gd name="T36" fmla="*/ 50 w 696"/>
                <a:gd name="T37" fmla="*/ 2 h 5"/>
                <a:gd name="T38" fmla="*/ 50 w 696"/>
                <a:gd name="T39" fmla="*/ 5 h 5"/>
                <a:gd name="T40" fmla="*/ 50 w 696"/>
                <a:gd name="T41" fmla="*/ 5 h 5"/>
                <a:gd name="T42" fmla="*/ 47 w 69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6" h="5">
                  <a:moveTo>
                    <a:pt x="69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41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2" name="Freeform 72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3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2 w 693"/>
                <a:gd name="T27" fmla="*/ 0 h 5"/>
                <a:gd name="T28" fmla="*/ 52 w 693"/>
                <a:gd name="T29" fmla="*/ 0 h 5"/>
                <a:gd name="T30" fmla="*/ 52 w 693"/>
                <a:gd name="T31" fmla="*/ 3 h 5"/>
                <a:gd name="T32" fmla="*/ 50 w 693"/>
                <a:gd name="T33" fmla="*/ 3 h 5"/>
                <a:gd name="T34" fmla="*/ 50 w 693"/>
                <a:gd name="T35" fmla="*/ 3 h 5"/>
                <a:gd name="T36" fmla="*/ 50 w 693"/>
                <a:gd name="T37" fmla="*/ 3 h 5"/>
                <a:gd name="T38" fmla="*/ 50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0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0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1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5 w 693"/>
                <a:gd name="T27" fmla="*/ 0 h 5"/>
                <a:gd name="T28" fmla="*/ 55 w 693"/>
                <a:gd name="T29" fmla="*/ 0 h 5"/>
                <a:gd name="T30" fmla="*/ 52 w 693"/>
                <a:gd name="T31" fmla="*/ 2 h 5"/>
                <a:gd name="T32" fmla="*/ 52 w 693"/>
                <a:gd name="T33" fmla="*/ 2 h 5"/>
                <a:gd name="T34" fmla="*/ 52 w 693"/>
                <a:gd name="T35" fmla="*/ 2 h 5"/>
                <a:gd name="T36" fmla="*/ 52 w 693"/>
                <a:gd name="T37" fmla="*/ 2 h 5"/>
                <a:gd name="T38" fmla="*/ 52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8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3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162" y="3604"/>
              <a:ext cx="692" cy="5"/>
            </a:xfrm>
            <a:custGeom>
              <a:avLst/>
              <a:gdLst>
                <a:gd name="T0" fmla="*/ 696 w 690"/>
                <a:gd name="T1" fmla="*/ 5 h 5"/>
                <a:gd name="T2" fmla="*/ 488 w 690"/>
                <a:gd name="T3" fmla="*/ 5 h 5"/>
                <a:gd name="T4" fmla="*/ 488 w 690"/>
                <a:gd name="T5" fmla="*/ 0 h 5"/>
                <a:gd name="T6" fmla="*/ 691 w 690"/>
                <a:gd name="T7" fmla="*/ 0 h 5"/>
                <a:gd name="T8" fmla="*/ 696 w 690"/>
                <a:gd name="T9" fmla="*/ 5 h 5"/>
                <a:gd name="T10" fmla="*/ 216 w 690"/>
                <a:gd name="T11" fmla="*/ 5 h 5"/>
                <a:gd name="T12" fmla="*/ 104 w 690"/>
                <a:gd name="T13" fmla="*/ 5 h 5"/>
                <a:gd name="T14" fmla="*/ 104 w 690"/>
                <a:gd name="T15" fmla="*/ 0 h 5"/>
                <a:gd name="T16" fmla="*/ 216 w 690"/>
                <a:gd name="T17" fmla="*/ 0 h 5"/>
                <a:gd name="T18" fmla="*/ 216 w 690"/>
                <a:gd name="T19" fmla="*/ 5 h 5"/>
                <a:gd name="T20" fmla="*/ 52 w 690"/>
                <a:gd name="T21" fmla="*/ 5 h 5"/>
                <a:gd name="T22" fmla="*/ 0 w 690"/>
                <a:gd name="T23" fmla="*/ 5 h 5"/>
                <a:gd name="T24" fmla="*/ 0 w 690"/>
                <a:gd name="T25" fmla="*/ 0 h 5"/>
                <a:gd name="T26" fmla="*/ 60 w 690"/>
                <a:gd name="T27" fmla="*/ 0 h 5"/>
                <a:gd name="T28" fmla="*/ 57 w 690"/>
                <a:gd name="T29" fmla="*/ 0 h 5"/>
                <a:gd name="T30" fmla="*/ 57 w 690"/>
                <a:gd name="T31" fmla="*/ 3 h 5"/>
                <a:gd name="T32" fmla="*/ 55 w 690"/>
                <a:gd name="T33" fmla="*/ 3 h 5"/>
                <a:gd name="T34" fmla="*/ 55 w 690"/>
                <a:gd name="T35" fmla="*/ 3 h 5"/>
                <a:gd name="T36" fmla="*/ 55 w 690"/>
                <a:gd name="T37" fmla="*/ 3 h 5"/>
                <a:gd name="T38" fmla="*/ 52 w 690"/>
                <a:gd name="T39" fmla="*/ 5 h 5"/>
                <a:gd name="T40" fmla="*/ 52 w 690"/>
                <a:gd name="T41" fmla="*/ 5 h 5"/>
                <a:gd name="T42" fmla="*/ 52 w 69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0" h="5">
                  <a:moveTo>
                    <a:pt x="69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5" y="0"/>
                  </a:lnTo>
                  <a:lnTo>
                    <a:pt x="69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5" name="Freeform 75"/>
            <p:cNvSpPr>
              <a:spLocks noEditPoints="1"/>
            </p:cNvSpPr>
            <p:nvPr/>
          </p:nvSpPr>
          <p:spPr bwMode="auto">
            <a:xfrm>
              <a:off x="162" y="3602"/>
              <a:ext cx="690" cy="7"/>
            </a:xfrm>
            <a:custGeom>
              <a:avLst/>
              <a:gdLst>
                <a:gd name="T0" fmla="*/ 694 w 688"/>
                <a:gd name="T1" fmla="*/ 9 h 6"/>
                <a:gd name="T2" fmla="*/ 488 w 688"/>
                <a:gd name="T3" fmla="*/ 9 h 6"/>
                <a:gd name="T4" fmla="*/ 488 w 688"/>
                <a:gd name="T5" fmla="*/ 0 h 6"/>
                <a:gd name="T6" fmla="*/ 689 w 688"/>
                <a:gd name="T7" fmla="*/ 0 h 6"/>
                <a:gd name="T8" fmla="*/ 694 w 688"/>
                <a:gd name="T9" fmla="*/ 9 h 6"/>
                <a:gd name="T10" fmla="*/ 216 w 688"/>
                <a:gd name="T11" fmla="*/ 9 h 6"/>
                <a:gd name="T12" fmla="*/ 104 w 688"/>
                <a:gd name="T13" fmla="*/ 9 h 6"/>
                <a:gd name="T14" fmla="*/ 104 w 688"/>
                <a:gd name="T15" fmla="*/ 0 h 6"/>
                <a:gd name="T16" fmla="*/ 216 w 688"/>
                <a:gd name="T17" fmla="*/ 0 h 6"/>
                <a:gd name="T18" fmla="*/ 216 w 688"/>
                <a:gd name="T19" fmla="*/ 9 h 6"/>
                <a:gd name="T20" fmla="*/ 55 w 688"/>
                <a:gd name="T21" fmla="*/ 9 h 6"/>
                <a:gd name="T22" fmla="*/ 0 w 688"/>
                <a:gd name="T23" fmla="*/ 9 h 6"/>
                <a:gd name="T24" fmla="*/ 0 w 688"/>
                <a:gd name="T25" fmla="*/ 0 h 6"/>
                <a:gd name="T26" fmla="*/ 65 w 688"/>
                <a:gd name="T27" fmla="*/ 0 h 6"/>
                <a:gd name="T28" fmla="*/ 63 w 688"/>
                <a:gd name="T29" fmla="*/ 0 h 6"/>
                <a:gd name="T30" fmla="*/ 63 w 688"/>
                <a:gd name="T31" fmla="*/ 6 h 6"/>
                <a:gd name="T32" fmla="*/ 60 w 688"/>
                <a:gd name="T33" fmla="*/ 6 h 6"/>
                <a:gd name="T34" fmla="*/ 60 w 688"/>
                <a:gd name="T35" fmla="*/ 6 h 6"/>
                <a:gd name="T36" fmla="*/ 57 w 688"/>
                <a:gd name="T37" fmla="*/ 6 h 6"/>
                <a:gd name="T38" fmla="*/ 57 w 688"/>
                <a:gd name="T39" fmla="*/ 9 h 6"/>
                <a:gd name="T40" fmla="*/ 55 w 688"/>
                <a:gd name="T41" fmla="*/ 9 h 6"/>
                <a:gd name="T42" fmla="*/ 55 w 68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8" h="6">
                  <a:moveTo>
                    <a:pt x="68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83" y="0"/>
                  </a:lnTo>
                  <a:lnTo>
                    <a:pt x="68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6" name="Freeform 76"/>
            <p:cNvSpPr>
              <a:spLocks noEditPoints="1"/>
            </p:cNvSpPr>
            <p:nvPr/>
          </p:nvSpPr>
          <p:spPr bwMode="auto">
            <a:xfrm>
              <a:off x="162" y="3600"/>
              <a:ext cx="687" cy="5"/>
            </a:xfrm>
            <a:custGeom>
              <a:avLst/>
              <a:gdLst>
                <a:gd name="T0" fmla="*/ 691 w 685"/>
                <a:gd name="T1" fmla="*/ 5 h 5"/>
                <a:gd name="T2" fmla="*/ 488 w 685"/>
                <a:gd name="T3" fmla="*/ 5 h 5"/>
                <a:gd name="T4" fmla="*/ 488 w 685"/>
                <a:gd name="T5" fmla="*/ 0 h 5"/>
                <a:gd name="T6" fmla="*/ 686 w 685"/>
                <a:gd name="T7" fmla="*/ 0 h 5"/>
                <a:gd name="T8" fmla="*/ 691 w 685"/>
                <a:gd name="T9" fmla="*/ 5 h 5"/>
                <a:gd name="T10" fmla="*/ 216 w 685"/>
                <a:gd name="T11" fmla="*/ 5 h 5"/>
                <a:gd name="T12" fmla="*/ 104 w 685"/>
                <a:gd name="T13" fmla="*/ 5 h 5"/>
                <a:gd name="T14" fmla="*/ 104 w 685"/>
                <a:gd name="T15" fmla="*/ 0 h 5"/>
                <a:gd name="T16" fmla="*/ 216 w 685"/>
                <a:gd name="T17" fmla="*/ 0 h 5"/>
                <a:gd name="T18" fmla="*/ 216 w 685"/>
                <a:gd name="T19" fmla="*/ 5 h 5"/>
                <a:gd name="T20" fmla="*/ 60 w 685"/>
                <a:gd name="T21" fmla="*/ 5 h 5"/>
                <a:gd name="T22" fmla="*/ 0 w 685"/>
                <a:gd name="T23" fmla="*/ 5 h 5"/>
                <a:gd name="T24" fmla="*/ 0 w 685"/>
                <a:gd name="T25" fmla="*/ 0 h 5"/>
                <a:gd name="T26" fmla="*/ 73 w 685"/>
                <a:gd name="T27" fmla="*/ 0 h 5"/>
                <a:gd name="T28" fmla="*/ 70 w 685"/>
                <a:gd name="T29" fmla="*/ 2 h 5"/>
                <a:gd name="T30" fmla="*/ 68 w 685"/>
                <a:gd name="T31" fmla="*/ 2 h 5"/>
                <a:gd name="T32" fmla="*/ 65 w 685"/>
                <a:gd name="T33" fmla="*/ 2 h 5"/>
                <a:gd name="T34" fmla="*/ 65 w 685"/>
                <a:gd name="T35" fmla="*/ 2 h 5"/>
                <a:gd name="T36" fmla="*/ 63 w 685"/>
                <a:gd name="T37" fmla="*/ 5 h 5"/>
                <a:gd name="T38" fmla="*/ 63 w 685"/>
                <a:gd name="T39" fmla="*/ 5 h 5"/>
                <a:gd name="T40" fmla="*/ 60 w 685"/>
                <a:gd name="T41" fmla="*/ 5 h 5"/>
                <a:gd name="T42" fmla="*/ 60 w 685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5" h="5">
                  <a:moveTo>
                    <a:pt x="68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3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7" name="Freeform 77"/>
            <p:cNvSpPr>
              <a:spLocks noEditPoints="1"/>
            </p:cNvSpPr>
            <p:nvPr/>
          </p:nvSpPr>
          <p:spPr bwMode="auto">
            <a:xfrm>
              <a:off x="162" y="3597"/>
              <a:ext cx="685" cy="5"/>
            </a:xfrm>
            <a:custGeom>
              <a:avLst/>
              <a:gdLst>
                <a:gd name="T0" fmla="*/ 689 w 683"/>
                <a:gd name="T1" fmla="*/ 5 h 5"/>
                <a:gd name="T2" fmla="*/ 488 w 683"/>
                <a:gd name="T3" fmla="*/ 5 h 5"/>
                <a:gd name="T4" fmla="*/ 488 w 683"/>
                <a:gd name="T5" fmla="*/ 0 h 5"/>
                <a:gd name="T6" fmla="*/ 686 w 683"/>
                <a:gd name="T7" fmla="*/ 0 h 5"/>
                <a:gd name="T8" fmla="*/ 689 w 683"/>
                <a:gd name="T9" fmla="*/ 5 h 5"/>
                <a:gd name="T10" fmla="*/ 216 w 683"/>
                <a:gd name="T11" fmla="*/ 5 h 5"/>
                <a:gd name="T12" fmla="*/ 104 w 683"/>
                <a:gd name="T13" fmla="*/ 5 h 5"/>
                <a:gd name="T14" fmla="*/ 104 w 683"/>
                <a:gd name="T15" fmla="*/ 0 h 5"/>
                <a:gd name="T16" fmla="*/ 216 w 683"/>
                <a:gd name="T17" fmla="*/ 0 h 5"/>
                <a:gd name="T18" fmla="*/ 216 w 683"/>
                <a:gd name="T19" fmla="*/ 5 h 5"/>
                <a:gd name="T20" fmla="*/ 65 w 683"/>
                <a:gd name="T21" fmla="*/ 5 h 5"/>
                <a:gd name="T22" fmla="*/ 0 w 683"/>
                <a:gd name="T23" fmla="*/ 5 h 5"/>
                <a:gd name="T24" fmla="*/ 0 w 683"/>
                <a:gd name="T25" fmla="*/ 0 h 5"/>
                <a:gd name="T26" fmla="*/ 81 w 683"/>
                <a:gd name="T27" fmla="*/ 0 h 5"/>
                <a:gd name="T28" fmla="*/ 78 w 683"/>
                <a:gd name="T29" fmla="*/ 3 h 5"/>
                <a:gd name="T30" fmla="*/ 76 w 683"/>
                <a:gd name="T31" fmla="*/ 3 h 5"/>
                <a:gd name="T32" fmla="*/ 73 w 683"/>
                <a:gd name="T33" fmla="*/ 3 h 5"/>
                <a:gd name="T34" fmla="*/ 70 w 683"/>
                <a:gd name="T35" fmla="*/ 3 h 5"/>
                <a:gd name="T36" fmla="*/ 70 w 683"/>
                <a:gd name="T37" fmla="*/ 5 h 5"/>
                <a:gd name="T38" fmla="*/ 68 w 683"/>
                <a:gd name="T39" fmla="*/ 5 h 5"/>
                <a:gd name="T40" fmla="*/ 65 w 683"/>
                <a:gd name="T41" fmla="*/ 5 h 5"/>
                <a:gd name="T42" fmla="*/ 65 w 68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3" h="5">
                  <a:moveTo>
                    <a:pt x="68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162" y="3595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7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73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2 h 5"/>
                <a:gd name="T30" fmla="*/ 81 w 680"/>
                <a:gd name="T31" fmla="*/ 2 h 5"/>
                <a:gd name="T32" fmla="*/ 81 w 680"/>
                <a:gd name="T33" fmla="*/ 2 h 5"/>
                <a:gd name="T34" fmla="*/ 78 w 680"/>
                <a:gd name="T35" fmla="*/ 2 h 5"/>
                <a:gd name="T36" fmla="*/ 78 w 680"/>
                <a:gd name="T37" fmla="*/ 5 h 5"/>
                <a:gd name="T38" fmla="*/ 76 w 680"/>
                <a:gd name="T39" fmla="*/ 5 h 5"/>
                <a:gd name="T40" fmla="*/ 76 w 680"/>
                <a:gd name="T41" fmla="*/ 5 h 5"/>
                <a:gd name="T42" fmla="*/ 73 w 680"/>
                <a:gd name="T43" fmla="*/ 5 h 5"/>
                <a:gd name="T44" fmla="*/ 73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7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7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162" y="3593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5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81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5 h 5"/>
                <a:gd name="T30" fmla="*/ 83 w 680"/>
                <a:gd name="T31" fmla="*/ 5 h 5"/>
                <a:gd name="T32" fmla="*/ 83 w 680"/>
                <a:gd name="T33" fmla="*/ 5 h 5"/>
                <a:gd name="T34" fmla="*/ 83 w 680"/>
                <a:gd name="T35" fmla="*/ 5 h 5"/>
                <a:gd name="T36" fmla="*/ 81 w 680"/>
                <a:gd name="T37" fmla="*/ 5 h 5"/>
                <a:gd name="T38" fmla="*/ 81 w 680"/>
                <a:gd name="T39" fmla="*/ 5 h 5"/>
                <a:gd name="T40" fmla="*/ 81 w 680"/>
                <a:gd name="T41" fmla="*/ 5 h 5"/>
                <a:gd name="T42" fmla="*/ 81 w 680"/>
                <a:gd name="T43" fmla="*/ 5 h 5"/>
                <a:gd name="T44" fmla="*/ 81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5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0" name="Freeform 80"/>
            <p:cNvSpPr>
              <a:spLocks noEditPoints="1"/>
            </p:cNvSpPr>
            <p:nvPr/>
          </p:nvSpPr>
          <p:spPr bwMode="auto">
            <a:xfrm>
              <a:off x="162" y="3588"/>
              <a:ext cx="678" cy="7"/>
            </a:xfrm>
            <a:custGeom>
              <a:avLst/>
              <a:gdLst>
                <a:gd name="T0" fmla="*/ 680 w 677"/>
                <a:gd name="T1" fmla="*/ 9 h 6"/>
                <a:gd name="T2" fmla="*/ 488 w 677"/>
                <a:gd name="T3" fmla="*/ 9 h 6"/>
                <a:gd name="T4" fmla="*/ 488 w 677"/>
                <a:gd name="T5" fmla="*/ 0 h 6"/>
                <a:gd name="T6" fmla="*/ 675 w 677"/>
                <a:gd name="T7" fmla="*/ 0 h 6"/>
                <a:gd name="T8" fmla="*/ 680 w 677"/>
                <a:gd name="T9" fmla="*/ 9 h 6"/>
                <a:gd name="T10" fmla="*/ 213 w 677"/>
                <a:gd name="T11" fmla="*/ 9 h 6"/>
                <a:gd name="T12" fmla="*/ 104 w 677"/>
                <a:gd name="T13" fmla="*/ 9 h 6"/>
                <a:gd name="T14" fmla="*/ 104 w 677"/>
                <a:gd name="T15" fmla="*/ 0 h 6"/>
                <a:gd name="T16" fmla="*/ 213 w 677"/>
                <a:gd name="T17" fmla="*/ 0 h 6"/>
                <a:gd name="T18" fmla="*/ 213 w 677"/>
                <a:gd name="T19" fmla="*/ 9 h 6"/>
                <a:gd name="T20" fmla="*/ 83 w 677"/>
                <a:gd name="T21" fmla="*/ 9 h 6"/>
                <a:gd name="T22" fmla="*/ 0 w 677"/>
                <a:gd name="T23" fmla="*/ 9 h 6"/>
                <a:gd name="T24" fmla="*/ 0 w 677"/>
                <a:gd name="T25" fmla="*/ 0 h 6"/>
                <a:gd name="T26" fmla="*/ 83 w 677"/>
                <a:gd name="T27" fmla="*/ 0 h 6"/>
                <a:gd name="T28" fmla="*/ 83 w 677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7" h="6">
                  <a:moveTo>
                    <a:pt x="67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1" name="Freeform 81"/>
            <p:cNvSpPr>
              <a:spLocks noEditPoints="1"/>
            </p:cNvSpPr>
            <p:nvPr/>
          </p:nvSpPr>
          <p:spPr bwMode="auto">
            <a:xfrm>
              <a:off x="162" y="3588"/>
              <a:ext cx="676" cy="5"/>
            </a:xfrm>
            <a:custGeom>
              <a:avLst/>
              <a:gdLst>
                <a:gd name="T0" fmla="*/ 678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673 w 675"/>
                <a:gd name="T7" fmla="*/ 0 h 5"/>
                <a:gd name="T8" fmla="*/ 678 w 675"/>
                <a:gd name="T9" fmla="*/ 5 h 5"/>
                <a:gd name="T10" fmla="*/ 213 w 675"/>
                <a:gd name="T11" fmla="*/ 5 h 5"/>
                <a:gd name="T12" fmla="*/ 104 w 675"/>
                <a:gd name="T13" fmla="*/ 5 h 5"/>
                <a:gd name="T14" fmla="*/ 104 w 675"/>
                <a:gd name="T15" fmla="*/ 0 h 5"/>
                <a:gd name="T16" fmla="*/ 213 w 675"/>
                <a:gd name="T17" fmla="*/ 0 h 5"/>
                <a:gd name="T18" fmla="*/ 213 w 675"/>
                <a:gd name="T19" fmla="*/ 5 h 5"/>
                <a:gd name="T20" fmla="*/ 83 w 675"/>
                <a:gd name="T21" fmla="*/ 5 h 5"/>
                <a:gd name="T22" fmla="*/ 0 w 675"/>
                <a:gd name="T23" fmla="*/ 5 h 5"/>
                <a:gd name="T24" fmla="*/ 0 w 675"/>
                <a:gd name="T25" fmla="*/ 0 h 5"/>
                <a:gd name="T26" fmla="*/ 83 w 675"/>
                <a:gd name="T27" fmla="*/ 0 h 5"/>
                <a:gd name="T28" fmla="*/ 83 w 67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5">
                  <a:moveTo>
                    <a:pt x="67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7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2" name="Freeform 82"/>
            <p:cNvSpPr>
              <a:spLocks noEditPoints="1"/>
            </p:cNvSpPr>
            <p:nvPr/>
          </p:nvSpPr>
          <p:spPr bwMode="auto">
            <a:xfrm>
              <a:off x="162" y="3583"/>
              <a:ext cx="673" cy="5"/>
            </a:xfrm>
            <a:custGeom>
              <a:avLst/>
              <a:gdLst>
                <a:gd name="T0" fmla="*/ 675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0 w 672"/>
                <a:gd name="T7" fmla="*/ 0 h 5"/>
                <a:gd name="T8" fmla="*/ 675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83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83 w 672"/>
                <a:gd name="T27" fmla="*/ 0 h 5"/>
                <a:gd name="T28" fmla="*/ 83 w 67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3" name="Freeform 83"/>
            <p:cNvSpPr>
              <a:spLocks noEditPoints="1"/>
            </p:cNvSpPr>
            <p:nvPr/>
          </p:nvSpPr>
          <p:spPr bwMode="auto">
            <a:xfrm>
              <a:off x="162" y="3581"/>
              <a:ext cx="671" cy="7"/>
            </a:xfrm>
            <a:custGeom>
              <a:avLst/>
              <a:gdLst>
                <a:gd name="T0" fmla="*/ 673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0 w 670"/>
                <a:gd name="T7" fmla="*/ 0 h 5"/>
                <a:gd name="T8" fmla="*/ 673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83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83 w 670"/>
                <a:gd name="T27" fmla="*/ 0 h 5"/>
                <a:gd name="T28" fmla="*/ 83 w 670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0" h="5">
                  <a:moveTo>
                    <a:pt x="67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97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4" name="Freeform 84"/>
            <p:cNvSpPr>
              <a:spLocks noEditPoints="1"/>
            </p:cNvSpPr>
            <p:nvPr/>
          </p:nvSpPr>
          <p:spPr bwMode="auto">
            <a:xfrm>
              <a:off x="162" y="3579"/>
              <a:ext cx="669" cy="5"/>
            </a:xfrm>
            <a:custGeom>
              <a:avLst/>
              <a:gdLst>
                <a:gd name="T0" fmla="*/ 673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0 w 667"/>
                <a:gd name="T7" fmla="*/ 0 h 5"/>
                <a:gd name="T8" fmla="*/ 673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83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83 w 667"/>
                <a:gd name="T27" fmla="*/ 0 h 5"/>
                <a:gd name="T28" fmla="*/ 83 w 66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5" name="Freeform 85"/>
            <p:cNvSpPr>
              <a:spLocks noEditPoints="1"/>
            </p:cNvSpPr>
            <p:nvPr/>
          </p:nvSpPr>
          <p:spPr bwMode="auto">
            <a:xfrm>
              <a:off x="162" y="3576"/>
              <a:ext cx="669" cy="5"/>
            </a:xfrm>
            <a:custGeom>
              <a:avLst/>
              <a:gdLst>
                <a:gd name="T0" fmla="*/ 673 w 667"/>
                <a:gd name="T1" fmla="*/ 3 h 6"/>
                <a:gd name="T2" fmla="*/ 488 w 667"/>
                <a:gd name="T3" fmla="*/ 3 h 6"/>
                <a:gd name="T4" fmla="*/ 488 w 667"/>
                <a:gd name="T5" fmla="*/ 0 h 6"/>
                <a:gd name="T6" fmla="*/ 668 w 667"/>
                <a:gd name="T7" fmla="*/ 0 h 6"/>
                <a:gd name="T8" fmla="*/ 673 w 667"/>
                <a:gd name="T9" fmla="*/ 3 h 6"/>
                <a:gd name="T10" fmla="*/ 216 w 667"/>
                <a:gd name="T11" fmla="*/ 3 h 6"/>
                <a:gd name="T12" fmla="*/ 104 w 667"/>
                <a:gd name="T13" fmla="*/ 3 h 6"/>
                <a:gd name="T14" fmla="*/ 104 w 667"/>
                <a:gd name="T15" fmla="*/ 0 h 6"/>
                <a:gd name="T16" fmla="*/ 216 w 667"/>
                <a:gd name="T17" fmla="*/ 0 h 6"/>
                <a:gd name="T18" fmla="*/ 216 w 667"/>
                <a:gd name="T19" fmla="*/ 3 h 6"/>
                <a:gd name="T20" fmla="*/ 83 w 667"/>
                <a:gd name="T21" fmla="*/ 3 h 6"/>
                <a:gd name="T22" fmla="*/ 0 w 667"/>
                <a:gd name="T23" fmla="*/ 3 h 6"/>
                <a:gd name="T24" fmla="*/ 0 w 667"/>
                <a:gd name="T25" fmla="*/ 0 h 6"/>
                <a:gd name="T26" fmla="*/ 83 w 667"/>
                <a:gd name="T27" fmla="*/ 0 h 6"/>
                <a:gd name="T28" fmla="*/ 83 w 667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6">
                  <a:moveTo>
                    <a:pt x="66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6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B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162" y="3574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83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83 w 664"/>
                <a:gd name="T27" fmla="*/ 0 h 5"/>
                <a:gd name="T28" fmla="*/ 83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7" name="Freeform 87"/>
            <p:cNvSpPr>
              <a:spLocks noEditPoints="1"/>
            </p:cNvSpPr>
            <p:nvPr/>
          </p:nvSpPr>
          <p:spPr bwMode="auto">
            <a:xfrm>
              <a:off x="162" y="3572"/>
              <a:ext cx="662" cy="5"/>
            </a:xfrm>
            <a:custGeom>
              <a:avLst/>
              <a:gdLst>
                <a:gd name="T0" fmla="*/ 662 w 662"/>
                <a:gd name="T1" fmla="*/ 5 h 5"/>
                <a:gd name="T2" fmla="*/ 485 w 662"/>
                <a:gd name="T3" fmla="*/ 5 h 5"/>
                <a:gd name="T4" fmla="*/ 485 w 662"/>
                <a:gd name="T5" fmla="*/ 0 h 5"/>
                <a:gd name="T6" fmla="*/ 657 w 662"/>
                <a:gd name="T7" fmla="*/ 0 h 5"/>
                <a:gd name="T8" fmla="*/ 662 w 662"/>
                <a:gd name="T9" fmla="*/ 5 h 5"/>
                <a:gd name="T10" fmla="*/ 213 w 662"/>
                <a:gd name="T11" fmla="*/ 5 h 5"/>
                <a:gd name="T12" fmla="*/ 104 w 662"/>
                <a:gd name="T13" fmla="*/ 5 h 5"/>
                <a:gd name="T14" fmla="*/ 104 w 662"/>
                <a:gd name="T15" fmla="*/ 0 h 5"/>
                <a:gd name="T16" fmla="*/ 213 w 662"/>
                <a:gd name="T17" fmla="*/ 0 h 5"/>
                <a:gd name="T18" fmla="*/ 213 w 662"/>
                <a:gd name="T19" fmla="*/ 5 h 5"/>
                <a:gd name="T20" fmla="*/ 83 w 662"/>
                <a:gd name="T21" fmla="*/ 5 h 5"/>
                <a:gd name="T22" fmla="*/ 0 w 662"/>
                <a:gd name="T23" fmla="*/ 5 h 5"/>
                <a:gd name="T24" fmla="*/ 0 w 662"/>
                <a:gd name="T25" fmla="*/ 0 h 5"/>
                <a:gd name="T26" fmla="*/ 83 w 662"/>
                <a:gd name="T27" fmla="*/ 0 h 5"/>
                <a:gd name="T28" fmla="*/ 83 w 66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8" name="Freeform 88"/>
            <p:cNvSpPr>
              <a:spLocks noEditPoints="1"/>
            </p:cNvSpPr>
            <p:nvPr/>
          </p:nvSpPr>
          <p:spPr bwMode="auto">
            <a:xfrm>
              <a:off x="162" y="3567"/>
              <a:ext cx="660" cy="7"/>
            </a:xfrm>
            <a:custGeom>
              <a:avLst/>
              <a:gdLst>
                <a:gd name="T0" fmla="*/ 662 w 659"/>
                <a:gd name="T1" fmla="*/ 9 h 6"/>
                <a:gd name="T2" fmla="*/ 488 w 659"/>
                <a:gd name="T3" fmla="*/ 9 h 6"/>
                <a:gd name="T4" fmla="*/ 488 w 659"/>
                <a:gd name="T5" fmla="*/ 0 h 6"/>
                <a:gd name="T6" fmla="*/ 657 w 659"/>
                <a:gd name="T7" fmla="*/ 0 h 6"/>
                <a:gd name="T8" fmla="*/ 662 w 659"/>
                <a:gd name="T9" fmla="*/ 9 h 6"/>
                <a:gd name="T10" fmla="*/ 213 w 659"/>
                <a:gd name="T11" fmla="*/ 9 h 6"/>
                <a:gd name="T12" fmla="*/ 104 w 659"/>
                <a:gd name="T13" fmla="*/ 9 h 6"/>
                <a:gd name="T14" fmla="*/ 104 w 659"/>
                <a:gd name="T15" fmla="*/ 0 h 6"/>
                <a:gd name="T16" fmla="*/ 213 w 659"/>
                <a:gd name="T17" fmla="*/ 0 h 6"/>
                <a:gd name="T18" fmla="*/ 213 w 659"/>
                <a:gd name="T19" fmla="*/ 9 h 6"/>
                <a:gd name="T20" fmla="*/ 83 w 659"/>
                <a:gd name="T21" fmla="*/ 9 h 6"/>
                <a:gd name="T22" fmla="*/ 0 w 659"/>
                <a:gd name="T23" fmla="*/ 9 h 6"/>
                <a:gd name="T24" fmla="*/ 0 w 659"/>
                <a:gd name="T25" fmla="*/ 0 h 6"/>
                <a:gd name="T26" fmla="*/ 83 w 659"/>
                <a:gd name="T27" fmla="*/ 0 h 6"/>
                <a:gd name="T28" fmla="*/ 83 w 659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9" name="Freeform 89"/>
            <p:cNvSpPr>
              <a:spLocks noEditPoints="1"/>
            </p:cNvSpPr>
            <p:nvPr/>
          </p:nvSpPr>
          <p:spPr bwMode="auto">
            <a:xfrm>
              <a:off x="162" y="3567"/>
              <a:ext cx="657" cy="5"/>
            </a:xfrm>
            <a:custGeom>
              <a:avLst/>
              <a:gdLst>
                <a:gd name="T0" fmla="*/ 657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4 w 657"/>
                <a:gd name="T7" fmla="*/ 0 h 5"/>
                <a:gd name="T8" fmla="*/ 657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83 w 657"/>
                <a:gd name="T27" fmla="*/ 0 h 5"/>
                <a:gd name="T28" fmla="*/ 83 w 65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7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0" name="Freeform 90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4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1" name="Freeform 91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2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2" name="Freeform 92"/>
            <p:cNvSpPr>
              <a:spLocks noEditPoints="1"/>
            </p:cNvSpPr>
            <p:nvPr/>
          </p:nvSpPr>
          <p:spPr bwMode="auto">
            <a:xfrm>
              <a:off x="162" y="3557"/>
              <a:ext cx="653" cy="5"/>
            </a:xfrm>
            <a:custGeom>
              <a:avLst/>
              <a:gdLst>
                <a:gd name="T0" fmla="*/ 657 w 651"/>
                <a:gd name="T1" fmla="*/ 5 h 5"/>
                <a:gd name="T2" fmla="*/ 488 w 651"/>
                <a:gd name="T3" fmla="*/ 5 h 5"/>
                <a:gd name="T4" fmla="*/ 488 w 651"/>
                <a:gd name="T5" fmla="*/ 0 h 5"/>
                <a:gd name="T6" fmla="*/ 655 w 651"/>
                <a:gd name="T7" fmla="*/ 0 h 5"/>
                <a:gd name="T8" fmla="*/ 655 w 651"/>
                <a:gd name="T9" fmla="*/ 3 h 5"/>
                <a:gd name="T10" fmla="*/ 657 w 651"/>
                <a:gd name="T11" fmla="*/ 5 h 5"/>
                <a:gd name="T12" fmla="*/ 216 w 651"/>
                <a:gd name="T13" fmla="*/ 5 h 5"/>
                <a:gd name="T14" fmla="*/ 104 w 651"/>
                <a:gd name="T15" fmla="*/ 5 h 5"/>
                <a:gd name="T16" fmla="*/ 104 w 651"/>
                <a:gd name="T17" fmla="*/ 0 h 5"/>
                <a:gd name="T18" fmla="*/ 216 w 651"/>
                <a:gd name="T19" fmla="*/ 0 h 5"/>
                <a:gd name="T20" fmla="*/ 216 w 651"/>
                <a:gd name="T21" fmla="*/ 5 h 5"/>
                <a:gd name="T22" fmla="*/ 83 w 651"/>
                <a:gd name="T23" fmla="*/ 5 h 5"/>
                <a:gd name="T24" fmla="*/ 0 w 651"/>
                <a:gd name="T25" fmla="*/ 5 h 5"/>
                <a:gd name="T26" fmla="*/ 0 w 651"/>
                <a:gd name="T27" fmla="*/ 0 h 5"/>
                <a:gd name="T28" fmla="*/ 83 w 651"/>
                <a:gd name="T29" fmla="*/ 0 h 5"/>
                <a:gd name="T30" fmla="*/ 83 w 651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49" y="3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F7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3" name="Freeform 93"/>
            <p:cNvSpPr>
              <a:spLocks noEditPoints="1"/>
            </p:cNvSpPr>
            <p:nvPr/>
          </p:nvSpPr>
          <p:spPr bwMode="auto">
            <a:xfrm>
              <a:off x="162" y="3555"/>
              <a:ext cx="653" cy="7"/>
            </a:xfrm>
            <a:custGeom>
              <a:avLst/>
              <a:gdLst>
                <a:gd name="T0" fmla="*/ 655 w 651"/>
                <a:gd name="T1" fmla="*/ 9 h 6"/>
                <a:gd name="T2" fmla="*/ 488 w 651"/>
                <a:gd name="T3" fmla="*/ 9 h 6"/>
                <a:gd name="T4" fmla="*/ 488 w 651"/>
                <a:gd name="T5" fmla="*/ 0 h 6"/>
                <a:gd name="T6" fmla="*/ 657 w 651"/>
                <a:gd name="T7" fmla="*/ 0 h 6"/>
                <a:gd name="T8" fmla="*/ 655 w 651"/>
                <a:gd name="T9" fmla="*/ 9 h 6"/>
                <a:gd name="T10" fmla="*/ 655 w 651"/>
                <a:gd name="T11" fmla="*/ 9 h 6"/>
                <a:gd name="T12" fmla="*/ 216 w 651"/>
                <a:gd name="T13" fmla="*/ 9 h 6"/>
                <a:gd name="T14" fmla="*/ 104 w 651"/>
                <a:gd name="T15" fmla="*/ 9 h 6"/>
                <a:gd name="T16" fmla="*/ 104 w 651"/>
                <a:gd name="T17" fmla="*/ 0 h 6"/>
                <a:gd name="T18" fmla="*/ 216 w 651"/>
                <a:gd name="T19" fmla="*/ 0 h 6"/>
                <a:gd name="T20" fmla="*/ 216 w 651"/>
                <a:gd name="T21" fmla="*/ 9 h 6"/>
                <a:gd name="T22" fmla="*/ 83 w 651"/>
                <a:gd name="T23" fmla="*/ 9 h 6"/>
                <a:gd name="T24" fmla="*/ 0 w 651"/>
                <a:gd name="T25" fmla="*/ 9 h 6"/>
                <a:gd name="T26" fmla="*/ 0 w 651"/>
                <a:gd name="T27" fmla="*/ 0 h 6"/>
                <a:gd name="T28" fmla="*/ 83 w 651"/>
                <a:gd name="T29" fmla="*/ 0 h 6"/>
                <a:gd name="T30" fmla="*/ 83 w 651"/>
                <a:gd name="T31" fmla="*/ 9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6">
                  <a:moveTo>
                    <a:pt x="64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4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4" name="Freeform 94"/>
            <p:cNvSpPr>
              <a:spLocks noEditPoints="1"/>
            </p:cNvSpPr>
            <p:nvPr/>
          </p:nvSpPr>
          <p:spPr bwMode="auto">
            <a:xfrm>
              <a:off x="162" y="3553"/>
              <a:ext cx="655" cy="5"/>
            </a:xfrm>
            <a:custGeom>
              <a:avLst/>
              <a:gdLst>
                <a:gd name="T0" fmla="*/ 652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7 w 654"/>
                <a:gd name="T7" fmla="*/ 0 h 5"/>
                <a:gd name="T8" fmla="*/ 652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68 w 654"/>
                <a:gd name="T27" fmla="*/ 0 h 5"/>
                <a:gd name="T28" fmla="*/ 70 w 654"/>
                <a:gd name="T29" fmla="*/ 0 h 5"/>
                <a:gd name="T30" fmla="*/ 70 w 654"/>
                <a:gd name="T31" fmla="*/ 0 h 5"/>
                <a:gd name="T32" fmla="*/ 73 w 654"/>
                <a:gd name="T33" fmla="*/ 2 h 5"/>
                <a:gd name="T34" fmla="*/ 76 w 654"/>
                <a:gd name="T35" fmla="*/ 2 h 5"/>
                <a:gd name="T36" fmla="*/ 78 w 654"/>
                <a:gd name="T37" fmla="*/ 2 h 5"/>
                <a:gd name="T38" fmla="*/ 78 w 654"/>
                <a:gd name="T39" fmla="*/ 2 h 5"/>
                <a:gd name="T40" fmla="*/ 81 w 654"/>
                <a:gd name="T41" fmla="*/ 2 h 5"/>
                <a:gd name="T42" fmla="*/ 83 w 654"/>
                <a:gd name="T43" fmla="*/ 2 h 5"/>
                <a:gd name="T44" fmla="*/ 83 w 654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4" h="5">
                  <a:moveTo>
                    <a:pt x="64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4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5" name="Freeform 95"/>
            <p:cNvSpPr>
              <a:spLocks noEditPoints="1"/>
            </p:cNvSpPr>
            <p:nvPr/>
          </p:nvSpPr>
          <p:spPr bwMode="auto">
            <a:xfrm>
              <a:off x="162" y="3550"/>
              <a:ext cx="657" cy="5"/>
            </a:xfrm>
            <a:custGeom>
              <a:avLst/>
              <a:gdLst>
                <a:gd name="T0" fmla="*/ 651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7 w 657"/>
                <a:gd name="T7" fmla="*/ 0 h 5"/>
                <a:gd name="T8" fmla="*/ 651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60 w 657"/>
                <a:gd name="T27" fmla="*/ 0 h 5"/>
                <a:gd name="T28" fmla="*/ 63 w 657"/>
                <a:gd name="T29" fmla="*/ 3 h 5"/>
                <a:gd name="T30" fmla="*/ 65 w 657"/>
                <a:gd name="T31" fmla="*/ 3 h 5"/>
                <a:gd name="T32" fmla="*/ 68 w 657"/>
                <a:gd name="T33" fmla="*/ 3 h 5"/>
                <a:gd name="T34" fmla="*/ 70 w 657"/>
                <a:gd name="T35" fmla="*/ 3 h 5"/>
                <a:gd name="T36" fmla="*/ 73 w 657"/>
                <a:gd name="T37" fmla="*/ 5 h 5"/>
                <a:gd name="T38" fmla="*/ 76 w 657"/>
                <a:gd name="T39" fmla="*/ 5 h 5"/>
                <a:gd name="T40" fmla="*/ 81 w 657"/>
                <a:gd name="T41" fmla="*/ 5 h 5"/>
                <a:gd name="T42" fmla="*/ 83 w 657"/>
                <a:gd name="T43" fmla="*/ 5 h 5"/>
                <a:gd name="T44" fmla="*/ 83 w 657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7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68" y="3"/>
                  </a:lnTo>
                  <a:lnTo>
                    <a:pt x="70" y="3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81" y="5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6" name="Freeform 96"/>
            <p:cNvSpPr>
              <a:spLocks noEditPoints="1"/>
            </p:cNvSpPr>
            <p:nvPr/>
          </p:nvSpPr>
          <p:spPr bwMode="auto">
            <a:xfrm>
              <a:off x="162" y="3548"/>
              <a:ext cx="660" cy="5"/>
            </a:xfrm>
            <a:custGeom>
              <a:avLst/>
              <a:gdLst>
                <a:gd name="T0" fmla="*/ 657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57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8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7 w 659"/>
                <a:gd name="T27" fmla="*/ 0 h 5"/>
                <a:gd name="T28" fmla="*/ 57 w 659"/>
                <a:gd name="T29" fmla="*/ 0 h 5"/>
                <a:gd name="T30" fmla="*/ 60 w 659"/>
                <a:gd name="T31" fmla="*/ 2 h 5"/>
                <a:gd name="T32" fmla="*/ 60 w 659"/>
                <a:gd name="T33" fmla="*/ 2 h 5"/>
                <a:gd name="T34" fmla="*/ 63 w 659"/>
                <a:gd name="T35" fmla="*/ 2 h 5"/>
                <a:gd name="T36" fmla="*/ 63 w 659"/>
                <a:gd name="T37" fmla="*/ 5 h 5"/>
                <a:gd name="T38" fmla="*/ 65 w 659"/>
                <a:gd name="T39" fmla="*/ 5 h 5"/>
                <a:gd name="T40" fmla="*/ 65 w 659"/>
                <a:gd name="T41" fmla="*/ 5 h 5"/>
                <a:gd name="T42" fmla="*/ 68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3" y="5"/>
                  </a:lnTo>
                  <a:lnTo>
                    <a:pt x="65" y="5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7" name="Freeform 97"/>
            <p:cNvSpPr>
              <a:spLocks noEditPoints="1"/>
            </p:cNvSpPr>
            <p:nvPr/>
          </p:nvSpPr>
          <p:spPr bwMode="auto">
            <a:xfrm>
              <a:off x="162" y="3546"/>
              <a:ext cx="660" cy="5"/>
            </a:xfrm>
            <a:custGeom>
              <a:avLst/>
              <a:gdLst>
                <a:gd name="T0" fmla="*/ 660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60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0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5 w 659"/>
                <a:gd name="T27" fmla="*/ 0 h 5"/>
                <a:gd name="T28" fmla="*/ 55 w 659"/>
                <a:gd name="T29" fmla="*/ 0 h 5"/>
                <a:gd name="T30" fmla="*/ 55 w 659"/>
                <a:gd name="T31" fmla="*/ 3 h 5"/>
                <a:gd name="T32" fmla="*/ 57 w 659"/>
                <a:gd name="T33" fmla="*/ 3 h 5"/>
                <a:gd name="T34" fmla="*/ 57 w 659"/>
                <a:gd name="T35" fmla="*/ 3 h 5"/>
                <a:gd name="T36" fmla="*/ 57 w 659"/>
                <a:gd name="T37" fmla="*/ 5 h 5"/>
                <a:gd name="T38" fmla="*/ 60 w 659"/>
                <a:gd name="T39" fmla="*/ 5 h 5"/>
                <a:gd name="T40" fmla="*/ 60 w 659"/>
                <a:gd name="T41" fmla="*/ 5 h 5"/>
                <a:gd name="T42" fmla="*/ 60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8" name="Freeform 98"/>
            <p:cNvSpPr>
              <a:spLocks noEditPoints="1"/>
            </p:cNvSpPr>
            <p:nvPr/>
          </p:nvSpPr>
          <p:spPr bwMode="auto">
            <a:xfrm>
              <a:off x="162" y="3541"/>
              <a:ext cx="662" cy="7"/>
            </a:xfrm>
            <a:custGeom>
              <a:avLst/>
              <a:gdLst>
                <a:gd name="T0" fmla="*/ 659 w 662"/>
                <a:gd name="T1" fmla="*/ 9 h 6"/>
                <a:gd name="T2" fmla="*/ 485 w 662"/>
                <a:gd name="T3" fmla="*/ 9 h 6"/>
                <a:gd name="T4" fmla="*/ 485 w 662"/>
                <a:gd name="T5" fmla="*/ 0 h 6"/>
                <a:gd name="T6" fmla="*/ 662 w 662"/>
                <a:gd name="T7" fmla="*/ 0 h 6"/>
                <a:gd name="T8" fmla="*/ 659 w 662"/>
                <a:gd name="T9" fmla="*/ 9 h 6"/>
                <a:gd name="T10" fmla="*/ 213 w 662"/>
                <a:gd name="T11" fmla="*/ 9 h 6"/>
                <a:gd name="T12" fmla="*/ 104 w 662"/>
                <a:gd name="T13" fmla="*/ 9 h 6"/>
                <a:gd name="T14" fmla="*/ 104 w 662"/>
                <a:gd name="T15" fmla="*/ 0 h 6"/>
                <a:gd name="T16" fmla="*/ 213 w 662"/>
                <a:gd name="T17" fmla="*/ 0 h 6"/>
                <a:gd name="T18" fmla="*/ 213 w 662"/>
                <a:gd name="T19" fmla="*/ 9 h 6"/>
                <a:gd name="T20" fmla="*/ 57 w 662"/>
                <a:gd name="T21" fmla="*/ 9 h 6"/>
                <a:gd name="T22" fmla="*/ 0 w 662"/>
                <a:gd name="T23" fmla="*/ 9 h 6"/>
                <a:gd name="T24" fmla="*/ 0 w 662"/>
                <a:gd name="T25" fmla="*/ 0 h 6"/>
                <a:gd name="T26" fmla="*/ 52 w 662"/>
                <a:gd name="T27" fmla="*/ 0 h 6"/>
                <a:gd name="T28" fmla="*/ 52 w 662"/>
                <a:gd name="T29" fmla="*/ 0 h 6"/>
                <a:gd name="T30" fmla="*/ 55 w 662"/>
                <a:gd name="T31" fmla="*/ 6 h 6"/>
                <a:gd name="T32" fmla="*/ 55 w 662"/>
                <a:gd name="T33" fmla="*/ 6 h 6"/>
                <a:gd name="T34" fmla="*/ 55 w 662"/>
                <a:gd name="T35" fmla="*/ 6 h 6"/>
                <a:gd name="T36" fmla="*/ 55 w 662"/>
                <a:gd name="T37" fmla="*/ 6 h 6"/>
                <a:gd name="T38" fmla="*/ 55 w 662"/>
                <a:gd name="T39" fmla="*/ 9 h 6"/>
                <a:gd name="T40" fmla="*/ 57 w 662"/>
                <a:gd name="T41" fmla="*/ 9 h 6"/>
                <a:gd name="T42" fmla="*/ 57 w 662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2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99" name="Freeform 99"/>
            <p:cNvSpPr>
              <a:spLocks noEditPoints="1"/>
            </p:cNvSpPr>
            <p:nvPr/>
          </p:nvSpPr>
          <p:spPr bwMode="auto">
            <a:xfrm>
              <a:off x="162" y="3541"/>
              <a:ext cx="664" cy="5"/>
            </a:xfrm>
            <a:custGeom>
              <a:avLst/>
              <a:gdLst>
                <a:gd name="T0" fmla="*/ 659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64 w 664"/>
                <a:gd name="T7" fmla="*/ 0 h 5"/>
                <a:gd name="T8" fmla="*/ 659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55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52 w 664"/>
                <a:gd name="T27" fmla="*/ 0 h 5"/>
                <a:gd name="T28" fmla="*/ 52 w 664"/>
                <a:gd name="T29" fmla="*/ 0 h 5"/>
                <a:gd name="T30" fmla="*/ 52 w 664"/>
                <a:gd name="T31" fmla="*/ 2 h 5"/>
                <a:gd name="T32" fmla="*/ 52 w 664"/>
                <a:gd name="T33" fmla="*/ 2 h 5"/>
                <a:gd name="T34" fmla="*/ 52 w 664"/>
                <a:gd name="T35" fmla="*/ 2 h 5"/>
                <a:gd name="T36" fmla="*/ 52 w 664"/>
                <a:gd name="T37" fmla="*/ 2 h 5"/>
                <a:gd name="T38" fmla="*/ 55 w 664"/>
                <a:gd name="T39" fmla="*/ 5 h 5"/>
                <a:gd name="T40" fmla="*/ 55 w 664"/>
                <a:gd name="T41" fmla="*/ 5 h 5"/>
                <a:gd name="T42" fmla="*/ 55 w 664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4" h="5">
                  <a:moveTo>
                    <a:pt x="65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5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0" name="Freeform 100"/>
            <p:cNvSpPr>
              <a:spLocks noEditPoints="1"/>
            </p:cNvSpPr>
            <p:nvPr/>
          </p:nvSpPr>
          <p:spPr bwMode="auto">
            <a:xfrm>
              <a:off x="162" y="3536"/>
              <a:ext cx="669" cy="5"/>
            </a:xfrm>
            <a:custGeom>
              <a:avLst/>
              <a:gdLst>
                <a:gd name="T0" fmla="*/ 668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3 w 667"/>
                <a:gd name="T7" fmla="*/ 0 h 5"/>
                <a:gd name="T8" fmla="*/ 668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52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52 w 667"/>
                <a:gd name="T27" fmla="*/ 0 h 5"/>
                <a:gd name="T28" fmla="*/ 52 w 667"/>
                <a:gd name="T29" fmla="*/ 0 h 5"/>
                <a:gd name="T30" fmla="*/ 52 w 667"/>
                <a:gd name="T31" fmla="*/ 3 h 5"/>
                <a:gd name="T32" fmla="*/ 52 w 667"/>
                <a:gd name="T33" fmla="*/ 3 h 5"/>
                <a:gd name="T34" fmla="*/ 52 w 667"/>
                <a:gd name="T35" fmla="*/ 3 h 5"/>
                <a:gd name="T36" fmla="*/ 52 w 667"/>
                <a:gd name="T37" fmla="*/ 3 h 5"/>
                <a:gd name="T38" fmla="*/ 52 w 667"/>
                <a:gd name="T39" fmla="*/ 5 h 5"/>
                <a:gd name="T40" fmla="*/ 52 w 667"/>
                <a:gd name="T41" fmla="*/ 5 h 5"/>
                <a:gd name="T42" fmla="*/ 52 w 667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7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1" name="Freeform 101"/>
            <p:cNvSpPr>
              <a:spLocks noEditPoints="1"/>
            </p:cNvSpPr>
            <p:nvPr/>
          </p:nvSpPr>
          <p:spPr bwMode="auto">
            <a:xfrm>
              <a:off x="162" y="3534"/>
              <a:ext cx="671" cy="7"/>
            </a:xfrm>
            <a:custGeom>
              <a:avLst/>
              <a:gdLst>
                <a:gd name="T0" fmla="*/ 667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3 w 670"/>
                <a:gd name="T7" fmla="*/ 0 h 5"/>
                <a:gd name="T8" fmla="*/ 667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52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50 w 670"/>
                <a:gd name="T27" fmla="*/ 0 h 5"/>
                <a:gd name="T28" fmla="*/ 50 w 670"/>
                <a:gd name="T29" fmla="*/ 0 h 5"/>
                <a:gd name="T30" fmla="*/ 50 w 670"/>
                <a:gd name="T31" fmla="*/ 6 h 5"/>
                <a:gd name="T32" fmla="*/ 50 w 670"/>
                <a:gd name="T33" fmla="*/ 6 h 5"/>
                <a:gd name="T34" fmla="*/ 52 w 670"/>
                <a:gd name="T35" fmla="*/ 6 h 5"/>
                <a:gd name="T36" fmla="*/ 52 w 670"/>
                <a:gd name="T37" fmla="*/ 6 h 5"/>
                <a:gd name="T38" fmla="*/ 52 w 670"/>
                <a:gd name="T39" fmla="*/ 14 h 5"/>
                <a:gd name="T40" fmla="*/ 52 w 670"/>
                <a:gd name="T41" fmla="*/ 14 h 5"/>
                <a:gd name="T42" fmla="*/ 52 w 670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0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28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2" name="Freeform 102"/>
            <p:cNvSpPr>
              <a:spLocks noEditPoints="1"/>
            </p:cNvSpPr>
            <p:nvPr/>
          </p:nvSpPr>
          <p:spPr bwMode="auto">
            <a:xfrm>
              <a:off x="162" y="3532"/>
              <a:ext cx="673" cy="5"/>
            </a:xfrm>
            <a:custGeom>
              <a:avLst/>
              <a:gdLst>
                <a:gd name="T0" fmla="*/ 670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5 w 672"/>
                <a:gd name="T7" fmla="*/ 0 h 5"/>
                <a:gd name="T8" fmla="*/ 670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52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50 w 672"/>
                <a:gd name="T27" fmla="*/ 0 h 5"/>
                <a:gd name="T28" fmla="*/ 50 w 672"/>
                <a:gd name="T29" fmla="*/ 0 h 5"/>
                <a:gd name="T30" fmla="*/ 50 w 672"/>
                <a:gd name="T31" fmla="*/ 3 h 5"/>
                <a:gd name="T32" fmla="*/ 50 w 672"/>
                <a:gd name="T33" fmla="*/ 3 h 5"/>
                <a:gd name="T34" fmla="*/ 50 w 672"/>
                <a:gd name="T35" fmla="*/ 3 h 5"/>
                <a:gd name="T36" fmla="*/ 50 w 672"/>
                <a:gd name="T37" fmla="*/ 3 h 5"/>
                <a:gd name="T38" fmla="*/ 50 w 672"/>
                <a:gd name="T39" fmla="*/ 5 h 5"/>
                <a:gd name="T40" fmla="*/ 50 w 672"/>
                <a:gd name="T41" fmla="*/ 5 h 5"/>
                <a:gd name="T42" fmla="*/ 52 w 672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58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" name="Freeform 103"/>
            <p:cNvSpPr>
              <a:spLocks noEditPoints="1"/>
            </p:cNvSpPr>
            <p:nvPr/>
          </p:nvSpPr>
          <p:spPr bwMode="auto">
            <a:xfrm>
              <a:off x="162" y="3529"/>
              <a:ext cx="673" cy="5"/>
            </a:xfrm>
            <a:custGeom>
              <a:avLst/>
              <a:gdLst>
                <a:gd name="T0" fmla="*/ 673 w 672"/>
                <a:gd name="T1" fmla="*/ 3 h 6"/>
                <a:gd name="T2" fmla="*/ 488 w 672"/>
                <a:gd name="T3" fmla="*/ 3 h 6"/>
                <a:gd name="T4" fmla="*/ 488 w 672"/>
                <a:gd name="T5" fmla="*/ 0 h 6"/>
                <a:gd name="T6" fmla="*/ 675 w 672"/>
                <a:gd name="T7" fmla="*/ 0 h 6"/>
                <a:gd name="T8" fmla="*/ 673 w 672"/>
                <a:gd name="T9" fmla="*/ 3 h 6"/>
                <a:gd name="T10" fmla="*/ 213 w 672"/>
                <a:gd name="T11" fmla="*/ 3 h 6"/>
                <a:gd name="T12" fmla="*/ 104 w 672"/>
                <a:gd name="T13" fmla="*/ 3 h 6"/>
                <a:gd name="T14" fmla="*/ 104 w 672"/>
                <a:gd name="T15" fmla="*/ 0 h 6"/>
                <a:gd name="T16" fmla="*/ 213 w 672"/>
                <a:gd name="T17" fmla="*/ 0 h 6"/>
                <a:gd name="T18" fmla="*/ 213 w 672"/>
                <a:gd name="T19" fmla="*/ 3 h 6"/>
                <a:gd name="T20" fmla="*/ 50 w 672"/>
                <a:gd name="T21" fmla="*/ 3 h 6"/>
                <a:gd name="T22" fmla="*/ 0 w 672"/>
                <a:gd name="T23" fmla="*/ 3 h 6"/>
                <a:gd name="T24" fmla="*/ 0 w 672"/>
                <a:gd name="T25" fmla="*/ 0 h 6"/>
                <a:gd name="T26" fmla="*/ 50 w 672"/>
                <a:gd name="T27" fmla="*/ 0 h 6"/>
                <a:gd name="T28" fmla="*/ 50 w 672"/>
                <a:gd name="T29" fmla="*/ 0 h 6"/>
                <a:gd name="T30" fmla="*/ 50 w 672"/>
                <a:gd name="T31" fmla="*/ 3 h 6"/>
                <a:gd name="T32" fmla="*/ 50 w 672"/>
                <a:gd name="T33" fmla="*/ 3 h 6"/>
                <a:gd name="T34" fmla="*/ 50 w 672"/>
                <a:gd name="T35" fmla="*/ 3 h 6"/>
                <a:gd name="T36" fmla="*/ 50 w 672"/>
                <a:gd name="T37" fmla="*/ 3 h 6"/>
                <a:gd name="T38" fmla="*/ 50 w 672"/>
                <a:gd name="T39" fmla="*/ 3 h 6"/>
                <a:gd name="T40" fmla="*/ 50 w 672"/>
                <a:gd name="T41" fmla="*/ 3 h 6"/>
                <a:gd name="T42" fmla="*/ 50 w 672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6">
                  <a:moveTo>
                    <a:pt x="670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0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4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" name="Freeform 104"/>
            <p:cNvSpPr>
              <a:spLocks noEditPoints="1"/>
            </p:cNvSpPr>
            <p:nvPr/>
          </p:nvSpPr>
          <p:spPr bwMode="auto">
            <a:xfrm>
              <a:off x="162" y="3527"/>
              <a:ext cx="676" cy="5"/>
            </a:xfrm>
            <a:custGeom>
              <a:avLst/>
              <a:gdLst>
                <a:gd name="T0" fmla="*/ 675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488 w 675"/>
                <a:gd name="T7" fmla="*/ 0 h 5"/>
                <a:gd name="T8" fmla="*/ 597 w 675"/>
                <a:gd name="T9" fmla="*/ 0 h 5"/>
                <a:gd name="T10" fmla="*/ 597 w 675"/>
                <a:gd name="T11" fmla="*/ 0 h 5"/>
                <a:gd name="T12" fmla="*/ 600 w 675"/>
                <a:gd name="T13" fmla="*/ 0 h 5"/>
                <a:gd name="T14" fmla="*/ 678 w 675"/>
                <a:gd name="T15" fmla="*/ 0 h 5"/>
                <a:gd name="T16" fmla="*/ 675 w 675"/>
                <a:gd name="T17" fmla="*/ 5 h 5"/>
                <a:gd name="T18" fmla="*/ 213 w 675"/>
                <a:gd name="T19" fmla="*/ 5 h 5"/>
                <a:gd name="T20" fmla="*/ 104 w 675"/>
                <a:gd name="T21" fmla="*/ 5 h 5"/>
                <a:gd name="T22" fmla="*/ 104 w 675"/>
                <a:gd name="T23" fmla="*/ 0 h 5"/>
                <a:gd name="T24" fmla="*/ 213 w 675"/>
                <a:gd name="T25" fmla="*/ 0 h 5"/>
                <a:gd name="T26" fmla="*/ 213 w 675"/>
                <a:gd name="T27" fmla="*/ 5 h 5"/>
                <a:gd name="T28" fmla="*/ 50 w 675"/>
                <a:gd name="T29" fmla="*/ 5 h 5"/>
                <a:gd name="T30" fmla="*/ 0 w 675"/>
                <a:gd name="T31" fmla="*/ 5 h 5"/>
                <a:gd name="T32" fmla="*/ 0 w 675"/>
                <a:gd name="T33" fmla="*/ 0 h 5"/>
                <a:gd name="T34" fmla="*/ 50 w 675"/>
                <a:gd name="T35" fmla="*/ 0 h 5"/>
                <a:gd name="T36" fmla="*/ 50 w 675"/>
                <a:gd name="T37" fmla="*/ 0 h 5"/>
                <a:gd name="T38" fmla="*/ 50 w 675"/>
                <a:gd name="T39" fmla="*/ 2 h 5"/>
                <a:gd name="T40" fmla="*/ 50 w 675"/>
                <a:gd name="T41" fmla="*/ 2 h 5"/>
                <a:gd name="T42" fmla="*/ 50 w 675"/>
                <a:gd name="T43" fmla="*/ 2 h 5"/>
                <a:gd name="T44" fmla="*/ 50 w 675"/>
                <a:gd name="T45" fmla="*/ 2 h 5"/>
                <a:gd name="T46" fmla="*/ 50 w 675"/>
                <a:gd name="T47" fmla="*/ 5 h 5"/>
                <a:gd name="T48" fmla="*/ 50 w 675"/>
                <a:gd name="T49" fmla="*/ 5 h 5"/>
                <a:gd name="T50" fmla="*/ 50 w 675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5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7" y="0"/>
                  </a:lnTo>
                  <a:lnTo>
                    <a:pt x="675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6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" name="Freeform 105"/>
            <p:cNvSpPr>
              <a:spLocks noEditPoints="1"/>
            </p:cNvSpPr>
            <p:nvPr/>
          </p:nvSpPr>
          <p:spPr bwMode="auto">
            <a:xfrm>
              <a:off x="162" y="3525"/>
              <a:ext cx="678" cy="5"/>
            </a:xfrm>
            <a:custGeom>
              <a:avLst/>
              <a:gdLst>
                <a:gd name="T0" fmla="*/ 675 w 677"/>
                <a:gd name="T1" fmla="*/ 5 h 5"/>
                <a:gd name="T2" fmla="*/ 488 w 677"/>
                <a:gd name="T3" fmla="*/ 5 h 5"/>
                <a:gd name="T4" fmla="*/ 488 w 677"/>
                <a:gd name="T5" fmla="*/ 3 h 5"/>
                <a:gd name="T6" fmla="*/ 488 w 677"/>
                <a:gd name="T7" fmla="*/ 0 h 5"/>
                <a:gd name="T8" fmla="*/ 597 w 677"/>
                <a:gd name="T9" fmla="*/ 0 h 5"/>
                <a:gd name="T10" fmla="*/ 597 w 677"/>
                <a:gd name="T11" fmla="*/ 3 h 5"/>
                <a:gd name="T12" fmla="*/ 600 w 677"/>
                <a:gd name="T13" fmla="*/ 0 h 5"/>
                <a:gd name="T14" fmla="*/ 680 w 677"/>
                <a:gd name="T15" fmla="*/ 0 h 5"/>
                <a:gd name="T16" fmla="*/ 675 w 677"/>
                <a:gd name="T17" fmla="*/ 5 h 5"/>
                <a:gd name="T18" fmla="*/ 213 w 677"/>
                <a:gd name="T19" fmla="*/ 5 h 5"/>
                <a:gd name="T20" fmla="*/ 104 w 677"/>
                <a:gd name="T21" fmla="*/ 5 h 5"/>
                <a:gd name="T22" fmla="*/ 104 w 677"/>
                <a:gd name="T23" fmla="*/ 0 h 5"/>
                <a:gd name="T24" fmla="*/ 213 w 677"/>
                <a:gd name="T25" fmla="*/ 0 h 5"/>
                <a:gd name="T26" fmla="*/ 213 w 677"/>
                <a:gd name="T27" fmla="*/ 5 h 5"/>
                <a:gd name="T28" fmla="*/ 50 w 677"/>
                <a:gd name="T29" fmla="*/ 5 h 5"/>
                <a:gd name="T30" fmla="*/ 0 w 677"/>
                <a:gd name="T31" fmla="*/ 5 h 5"/>
                <a:gd name="T32" fmla="*/ 0 w 677"/>
                <a:gd name="T33" fmla="*/ 0 h 5"/>
                <a:gd name="T34" fmla="*/ 47 w 677"/>
                <a:gd name="T35" fmla="*/ 0 h 5"/>
                <a:gd name="T36" fmla="*/ 47 w 677"/>
                <a:gd name="T37" fmla="*/ 0 h 5"/>
                <a:gd name="T38" fmla="*/ 47 w 677"/>
                <a:gd name="T39" fmla="*/ 3 h 5"/>
                <a:gd name="T40" fmla="*/ 50 w 677"/>
                <a:gd name="T41" fmla="*/ 3 h 5"/>
                <a:gd name="T42" fmla="*/ 50 w 677"/>
                <a:gd name="T43" fmla="*/ 3 h 5"/>
                <a:gd name="T44" fmla="*/ 50 w 677"/>
                <a:gd name="T45" fmla="*/ 3 h 5"/>
                <a:gd name="T46" fmla="*/ 50 w 677"/>
                <a:gd name="T47" fmla="*/ 5 h 5"/>
                <a:gd name="T48" fmla="*/ 50 w 677"/>
                <a:gd name="T49" fmla="*/ 5 h 5"/>
                <a:gd name="T50" fmla="*/ 50 w 677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7" h="5">
                  <a:moveTo>
                    <a:pt x="672" y="5"/>
                  </a:moveTo>
                  <a:lnTo>
                    <a:pt x="485" y="5"/>
                  </a:lnTo>
                  <a:lnTo>
                    <a:pt x="485" y="3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3"/>
                  </a:lnTo>
                  <a:lnTo>
                    <a:pt x="597" y="0"/>
                  </a:lnTo>
                  <a:lnTo>
                    <a:pt x="67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5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" name="Freeform 106"/>
            <p:cNvSpPr>
              <a:spLocks noEditPoints="1"/>
            </p:cNvSpPr>
            <p:nvPr/>
          </p:nvSpPr>
          <p:spPr bwMode="auto">
            <a:xfrm>
              <a:off x="162" y="3520"/>
              <a:ext cx="680" cy="7"/>
            </a:xfrm>
            <a:custGeom>
              <a:avLst/>
              <a:gdLst>
                <a:gd name="T0" fmla="*/ 675 w 680"/>
                <a:gd name="T1" fmla="*/ 9 h 6"/>
                <a:gd name="T2" fmla="*/ 597 w 680"/>
                <a:gd name="T3" fmla="*/ 9 h 6"/>
                <a:gd name="T4" fmla="*/ 600 w 680"/>
                <a:gd name="T5" fmla="*/ 0 h 6"/>
                <a:gd name="T6" fmla="*/ 680 w 680"/>
                <a:gd name="T7" fmla="*/ 0 h 6"/>
                <a:gd name="T8" fmla="*/ 675 w 680"/>
                <a:gd name="T9" fmla="*/ 9 h 6"/>
                <a:gd name="T10" fmla="*/ 594 w 680"/>
                <a:gd name="T11" fmla="*/ 9 h 6"/>
                <a:gd name="T12" fmla="*/ 485 w 680"/>
                <a:gd name="T13" fmla="*/ 9 h 6"/>
                <a:gd name="T14" fmla="*/ 485 w 680"/>
                <a:gd name="T15" fmla="*/ 0 h 6"/>
                <a:gd name="T16" fmla="*/ 594 w 680"/>
                <a:gd name="T17" fmla="*/ 0 h 6"/>
                <a:gd name="T18" fmla="*/ 594 w 680"/>
                <a:gd name="T19" fmla="*/ 9 h 6"/>
                <a:gd name="T20" fmla="*/ 213 w 680"/>
                <a:gd name="T21" fmla="*/ 9 h 6"/>
                <a:gd name="T22" fmla="*/ 104 w 680"/>
                <a:gd name="T23" fmla="*/ 9 h 6"/>
                <a:gd name="T24" fmla="*/ 104 w 680"/>
                <a:gd name="T25" fmla="*/ 0 h 6"/>
                <a:gd name="T26" fmla="*/ 213 w 680"/>
                <a:gd name="T27" fmla="*/ 0 h 6"/>
                <a:gd name="T28" fmla="*/ 213 w 680"/>
                <a:gd name="T29" fmla="*/ 9 h 6"/>
                <a:gd name="T30" fmla="*/ 50 w 680"/>
                <a:gd name="T31" fmla="*/ 9 h 6"/>
                <a:gd name="T32" fmla="*/ 0 w 680"/>
                <a:gd name="T33" fmla="*/ 9 h 6"/>
                <a:gd name="T34" fmla="*/ 0 w 680"/>
                <a:gd name="T35" fmla="*/ 0 h 6"/>
                <a:gd name="T36" fmla="*/ 47 w 680"/>
                <a:gd name="T37" fmla="*/ 0 h 6"/>
                <a:gd name="T38" fmla="*/ 47 w 680"/>
                <a:gd name="T39" fmla="*/ 0 h 6"/>
                <a:gd name="T40" fmla="*/ 47 w 680"/>
                <a:gd name="T41" fmla="*/ 6 h 6"/>
                <a:gd name="T42" fmla="*/ 47 w 680"/>
                <a:gd name="T43" fmla="*/ 6 h 6"/>
                <a:gd name="T44" fmla="*/ 47 w 680"/>
                <a:gd name="T45" fmla="*/ 6 h 6"/>
                <a:gd name="T46" fmla="*/ 47 w 680"/>
                <a:gd name="T47" fmla="*/ 6 h 6"/>
                <a:gd name="T48" fmla="*/ 47 w 680"/>
                <a:gd name="T49" fmla="*/ 9 h 6"/>
                <a:gd name="T50" fmla="*/ 50 w 680"/>
                <a:gd name="T51" fmla="*/ 9 h 6"/>
                <a:gd name="T52" fmla="*/ 50 w 680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0" h="6">
                  <a:moveTo>
                    <a:pt x="675" y="6"/>
                  </a:moveTo>
                  <a:lnTo>
                    <a:pt x="597" y="6"/>
                  </a:lnTo>
                  <a:lnTo>
                    <a:pt x="600" y="0"/>
                  </a:lnTo>
                  <a:lnTo>
                    <a:pt x="680" y="0"/>
                  </a:lnTo>
                  <a:lnTo>
                    <a:pt x="675" y="6"/>
                  </a:lnTo>
                  <a:close/>
                  <a:moveTo>
                    <a:pt x="594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8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" name="Freeform 107"/>
            <p:cNvSpPr>
              <a:spLocks noEditPoints="1"/>
            </p:cNvSpPr>
            <p:nvPr/>
          </p:nvSpPr>
          <p:spPr bwMode="auto">
            <a:xfrm>
              <a:off x="162" y="3520"/>
              <a:ext cx="685" cy="5"/>
            </a:xfrm>
            <a:custGeom>
              <a:avLst/>
              <a:gdLst>
                <a:gd name="T0" fmla="*/ 683 w 683"/>
                <a:gd name="T1" fmla="*/ 5 h 5"/>
                <a:gd name="T2" fmla="*/ 603 w 683"/>
                <a:gd name="T3" fmla="*/ 5 h 5"/>
                <a:gd name="T4" fmla="*/ 608 w 683"/>
                <a:gd name="T5" fmla="*/ 0 h 5"/>
                <a:gd name="T6" fmla="*/ 689 w 683"/>
                <a:gd name="T7" fmla="*/ 0 h 5"/>
                <a:gd name="T8" fmla="*/ 683 w 683"/>
                <a:gd name="T9" fmla="*/ 5 h 5"/>
                <a:gd name="T10" fmla="*/ 600 w 683"/>
                <a:gd name="T11" fmla="*/ 5 h 5"/>
                <a:gd name="T12" fmla="*/ 488 w 683"/>
                <a:gd name="T13" fmla="*/ 5 h 5"/>
                <a:gd name="T14" fmla="*/ 488 w 683"/>
                <a:gd name="T15" fmla="*/ 0 h 5"/>
                <a:gd name="T16" fmla="*/ 600 w 683"/>
                <a:gd name="T17" fmla="*/ 0 h 5"/>
                <a:gd name="T18" fmla="*/ 600 w 683"/>
                <a:gd name="T19" fmla="*/ 5 h 5"/>
                <a:gd name="T20" fmla="*/ 216 w 683"/>
                <a:gd name="T21" fmla="*/ 5 h 5"/>
                <a:gd name="T22" fmla="*/ 104 w 683"/>
                <a:gd name="T23" fmla="*/ 5 h 5"/>
                <a:gd name="T24" fmla="*/ 104 w 683"/>
                <a:gd name="T25" fmla="*/ 0 h 5"/>
                <a:gd name="T26" fmla="*/ 216 w 683"/>
                <a:gd name="T27" fmla="*/ 0 h 5"/>
                <a:gd name="T28" fmla="*/ 216 w 683"/>
                <a:gd name="T29" fmla="*/ 5 h 5"/>
                <a:gd name="T30" fmla="*/ 47 w 683"/>
                <a:gd name="T31" fmla="*/ 5 h 5"/>
                <a:gd name="T32" fmla="*/ 0 w 683"/>
                <a:gd name="T33" fmla="*/ 5 h 5"/>
                <a:gd name="T34" fmla="*/ 0 w 683"/>
                <a:gd name="T35" fmla="*/ 0 h 5"/>
                <a:gd name="T36" fmla="*/ 47 w 683"/>
                <a:gd name="T37" fmla="*/ 0 h 5"/>
                <a:gd name="T38" fmla="*/ 47 w 683"/>
                <a:gd name="T39" fmla="*/ 0 h 5"/>
                <a:gd name="T40" fmla="*/ 47 w 683"/>
                <a:gd name="T41" fmla="*/ 2 h 5"/>
                <a:gd name="T42" fmla="*/ 47 w 683"/>
                <a:gd name="T43" fmla="*/ 2 h 5"/>
                <a:gd name="T44" fmla="*/ 47 w 683"/>
                <a:gd name="T45" fmla="*/ 2 h 5"/>
                <a:gd name="T46" fmla="*/ 47 w 683"/>
                <a:gd name="T47" fmla="*/ 2 h 5"/>
                <a:gd name="T48" fmla="*/ 47 w 683"/>
                <a:gd name="T49" fmla="*/ 5 h 5"/>
                <a:gd name="T50" fmla="*/ 47 w 683"/>
                <a:gd name="T51" fmla="*/ 5 h 5"/>
                <a:gd name="T52" fmla="*/ 47 w 68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3" h="5">
                  <a:moveTo>
                    <a:pt x="677" y="5"/>
                  </a:moveTo>
                  <a:lnTo>
                    <a:pt x="597" y="5"/>
                  </a:lnTo>
                  <a:lnTo>
                    <a:pt x="602" y="0"/>
                  </a:lnTo>
                  <a:lnTo>
                    <a:pt x="683" y="0"/>
                  </a:lnTo>
                  <a:lnTo>
                    <a:pt x="677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" name="Freeform 108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6 w 685"/>
                <a:gd name="T1" fmla="*/ 5 h 5"/>
                <a:gd name="T2" fmla="*/ 606 w 685"/>
                <a:gd name="T3" fmla="*/ 5 h 5"/>
                <a:gd name="T4" fmla="*/ 611 w 685"/>
                <a:gd name="T5" fmla="*/ 0 h 5"/>
                <a:gd name="T6" fmla="*/ 691 w 685"/>
                <a:gd name="T7" fmla="*/ 0 h 5"/>
                <a:gd name="T8" fmla="*/ 686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3 h 5"/>
                <a:gd name="T36" fmla="*/ 47 w 685"/>
                <a:gd name="T37" fmla="*/ 3 h 5"/>
                <a:gd name="T38" fmla="*/ 47 w 685"/>
                <a:gd name="T39" fmla="*/ 3 h 5"/>
                <a:gd name="T40" fmla="*/ 47 w 685"/>
                <a:gd name="T41" fmla="*/ 3 h 5"/>
                <a:gd name="T42" fmla="*/ 47 w 685"/>
                <a:gd name="T43" fmla="*/ 3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0" y="5"/>
                  </a:moveTo>
                  <a:lnTo>
                    <a:pt x="600" y="5"/>
                  </a:lnTo>
                  <a:lnTo>
                    <a:pt x="605" y="0"/>
                  </a:lnTo>
                  <a:lnTo>
                    <a:pt x="685" y="0"/>
                  </a:lnTo>
                  <a:lnTo>
                    <a:pt x="680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" name="Freeform 109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9 w 685"/>
                <a:gd name="T1" fmla="*/ 5 h 5"/>
                <a:gd name="T2" fmla="*/ 608 w 685"/>
                <a:gd name="T3" fmla="*/ 5 h 5"/>
                <a:gd name="T4" fmla="*/ 613 w 685"/>
                <a:gd name="T5" fmla="*/ 0 h 5"/>
                <a:gd name="T6" fmla="*/ 691 w 685"/>
                <a:gd name="T7" fmla="*/ 0 h 5"/>
                <a:gd name="T8" fmla="*/ 689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5 h 5"/>
                <a:gd name="T36" fmla="*/ 47 w 685"/>
                <a:gd name="T37" fmla="*/ 5 h 5"/>
                <a:gd name="T38" fmla="*/ 47 w 685"/>
                <a:gd name="T39" fmla="*/ 5 h 5"/>
                <a:gd name="T40" fmla="*/ 47 w 685"/>
                <a:gd name="T41" fmla="*/ 5 h 5"/>
                <a:gd name="T42" fmla="*/ 47 w 685"/>
                <a:gd name="T43" fmla="*/ 5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3" y="5"/>
                  </a:moveTo>
                  <a:lnTo>
                    <a:pt x="602" y="5"/>
                  </a:lnTo>
                  <a:lnTo>
                    <a:pt x="607" y="0"/>
                  </a:lnTo>
                  <a:lnTo>
                    <a:pt x="685" y="0"/>
                  </a:lnTo>
                  <a:lnTo>
                    <a:pt x="683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" name="Freeform 110"/>
            <p:cNvSpPr>
              <a:spLocks noEditPoints="1"/>
            </p:cNvSpPr>
            <p:nvPr/>
          </p:nvSpPr>
          <p:spPr bwMode="auto">
            <a:xfrm>
              <a:off x="267" y="3510"/>
              <a:ext cx="584" cy="5"/>
            </a:xfrm>
            <a:custGeom>
              <a:avLst/>
              <a:gdLst>
                <a:gd name="T0" fmla="*/ 581 w 584"/>
                <a:gd name="T1" fmla="*/ 5 h 5"/>
                <a:gd name="T2" fmla="*/ 501 w 584"/>
                <a:gd name="T3" fmla="*/ 5 h 5"/>
                <a:gd name="T4" fmla="*/ 506 w 584"/>
                <a:gd name="T5" fmla="*/ 0 h 5"/>
                <a:gd name="T6" fmla="*/ 584 w 584"/>
                <a:gd name="T7" fmla="*/ 0 h 5"/>
                <a:gd name="T8" fmla="*/ 581 w 584"/>
                <a:gd name="T9" fmla="*/ 5 h 5"/>
                <a:gd name="T10" fmla="*/ 490 w 584"/>
                <a:gd name="T11" fmla="*/ 5 h 5"/>
                <a:gd name="T12" fmla="*/ 381 w 584"/>
                <a:gd name="T13" fmla="*/ 5 h 5"/>
                <a:gd name="T14" fmla="*/ 381 w 584"/>
                <a:gd name="T15" fmla="*/ 0 h 5"/>
                <a:gd name="T16" fmla="*/ 490 w 584"/>
                <a:gd name="T17" fmla="*/ 0 h 5"/>
                <a:gd name="T18" fmla="*/ 490 w 584"/>
                <a:gd name="T19" fmla="*/ 5 h 5"/>
                <a:gd name="T20" fmla="*/ 109 w 584"/>
                <a:gd name="T21" fmla="*/ 5 h 5"/>
                <a:gd name="T22" fmla="*/ 0 w 584"/>
                <a:gd name="T23" fmla="*/ 5 h 5"/>
                <a:gd name="T24" fmla="*/ 0 w 584"/>
                <a:gd name="T25" fmla="*/ 0 h 5"/>
                <a:gd name="T26" fmla="*/ 109 w 584"/>
                <a:gd name="T27" fmla="*/ 0 h 5"/>
                <a:gd name="T28" fmla="*/ 109 w 58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4" h="5">
                  <a:moveTo>
                    <a:pt x="581" y="5"/>
                  </a:moveTo>
                  <a:lnTo>
                    <a:pt x="501" y="5"/>
                  </a:lnTo>
                  <a:lnTo>
                    <a:pt x="506" y="0"/>
                  </a:lnTo>
                  <a:lnTo>
                    <a:pt x="584" y="0"/>
                  </a:lnTo>
                  <a:lnTo>
                    <a:pt x="58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" name="Freeform 111"/>
            <p:cNvSpPr>
              <a:spLocks noEditPoints="1"/>
            </p:cNvSpPr>
            <p:nvPr/>
          </p:nvSpPr>
          <p:spPr bwMode="auto">
            <a:xfrm>
              <a:off x="267" y="3508"/>
              <a:ext cx="586" cy="7"/>
            </a:xfrm>
            <a:custGeom>
              <a:avLst/>
              <a:gdLst>
                <a:gd name="T0" fmla="*/ 581 w 586"/>
                <a:gd name="T1" fmla="*/ 9 h 6"/>
                <a:gd name="T2" fmla="*/ 503 w 586"/>
                <a:gd name="T3" fmla="*/ 9 h 6"/>
                <a:gd name="T4" fmla="*/ 509 w 586"/>
                <a:gd name="T5" fmla="*/ 0 h 6"/>
                <a:gd name="T6" fmla="*/ 586 w 586"/>
                <a:gd name="T7" fmla="*/ 0 h 6"/>
                <a:gd name="T8" fmla="*/ 581 w 586"/>
                <a:gd name="T9" fmla="*/ 9 h 6"/>
                <a:gd name="T10" fmla="*/ 490 w 586"/>
                <a:gd name="T11" fmla="*/ 9 h 6"/>
                <a:gd name="T12" fmla="*/ 381 w 586"/>
                <a:gd name="T13" fmla="*/ 9 h 6"/>
                <a:gd name="T14" fmla="*/ 381 w 586"/>
                <a:gd name="T15" fmla="*/ 0 h 6"/>
                <a:gd name="T16" fmla="*/ 490 w 586"/>
                <a:gd name="T17" fmla="*/ 0 h 6"/>
                <a:gd name="T18" fmla="*/ 490 w 586"/>
                <a:gd name="T19" fmla="*/ 9 h 6"/>
                <a:gd name="T20" fmla="*/ 109 w 586"/>
                <a:gd name="T21" fmla="*/ 9 h 6"/>
                <a:gd name="T22" fmla="*/ 0 w 586"/>
                <a:gd name="T23" fmla="*/ 9 h 6"/>
                <a:gd name="T24" fmla="*/ 0 w 586"/>
                <a:gd name="T25" fmla="*/ 0 h 6"/>
                <a:gd name="T26" fmla="*/ 109 w 586"/>
                <a:gd name="T27" fmla="*/ 0 h 6"/>
                <a:gd name="T28" fmla="*/ 109 w 586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6" h="6">
                  <a:moveTo>
                    <a:pt x="581" y="6"/>
                  </a:moveTo>
                  <a:lnTo>
                    <a:pt x="503" y="6"/>
                  </a:lnTo>
                  <a:lnTo>
                    <a:pt x="509" y="0"/>
                  </a:lnTo>
                  <a:lnTo>
                    <a:pt x="586" y="0"/>
                  </a:lnTo>
                  <a:lnTo>
                    <a:pt x="58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" name="Freeform 112"/>
            <p:cNvSpPr>
              <a:spLocks noEditPoints="1"/>
            </p:cNvSpPr>
            <p:nvPr/>
          </p:nvSpPr>
          <p:spPr bwMode="auto">
            <a:xfrm>
              <a:off x="267" y="3506"/>
              <a:ext cx="589" cy="5"/>
            </a:xfrm>
            <a:custGeom>
              <a:avLst/>
              <a:gdLst>
                <a:gd name="T0" fmla="*/ 584 w 589"/>
                <a:gd name="T1" fmla="*/ 5 h 5"/>
                <a:gd name="T2" fmla="*/ 506 w 589"/>
                <a:gd name="T3" fmla="*/ 5 h 5"/>
                <a:gd name="T4" fmla="*/ 511 w 589"/>
                <a:gd name="T5" fmla="*/ 0 h 5"/>
                <a:gd name="T6" fmla="*/ 589 w 589"/>
                <a:gd name="T7" fmla="*/ 0 h 5"/>
                <a:gd name="T8" fmla="*/ 584 w 589"/>
                <a:gd name="T9" fmla="*/ 5 h 5"/>
                <a:gd name="T10" fmla="*/ 490 w 589"/>
                <a:gd name="T11" fmla="*/ 5 h 5"/>
                <a:gd name="T12" fmla="*/ 381 w 589"/>
                <a:gd name="T13" fmla="*/ 5 h 5"/>
                <a:gd name="T14" fmla="*/ 381 w 589"/>
                <a:gd name="T15" fmla="*/ 0 h 5"/>
                <a:gd name="T16" fmla="*/ 490 w 589"/>
                <a:gd name="T17" fmla="*/ 0 h 5"/>
                <a:gd name="T18" fmla="*/ 490 w 589"/>
                <a:gd name="T19" fmla="*/ 5 h 5"/>
                <a:gd name="T20" fmla="*/ 109 w 589"/>
                <a:gd name="T21" fmla="*/ 5 h 5"/>
                <a:gd name="T22" fmla="*/ 0 w 589"/>
                <a:gd name="T23" fmla="*/ 5 h 5"/>
                <a:gd name="T24" fmla="*/ 0 w 589"/>
                <a:gd name="T25" fmla="*/ 0 h 5"/>
                <a:gd name="T26" fmla="*/ 109 w 589"/>
                <a:gd name="T27" fmla="*/ 0 h 5"/>
                <a:gd name="T28" fmla="*/ 109 w 58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9" h="5">
                  <a:moveTo>
                    <a:pt x="584" y="5"/>
                  </a:moveTo>
                  <a:lnTo>
                    <a:pt x="506" y="5"/>
                  </a:lnTo>
                  <a:lnTo>
                    <a:pt x="511" y="0"/>
                  </a:lnTo>
                  <a:lnTo>
                    <a:pt x="589" y="0"/>
                  </a:lnTo>
                  <a:lnTo>
                    <a:pt x="58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" name="Freeform 113"/>
            <p:cNvSpPr>
              <a:spLocks noEditPoints="1"/>
            </p:cNvSpPr>
            <p:nvPr/>
          </p:nvSpPr>
          <p:spPr bwMode="auto">
            <a:xfrm>
              <a:off x="89" y="3503"/>
              <a:ext cx="770" cy="5"/>
            </a:xfrm>
            <a:custGeom>
              <a:avLst/>
              <a:gdLst>
                <a:gd name="T0" fmla="*/ 762 w 771"/>
                <a:gd name="T1" fmla="*/ 5 h 5"/>
                <a:gd name="T2" fmla="*/ 685 w 771"/>
                <a:gd name="T3" fmla="*/ 5 h 5"/>
                <a:gd name="T4" fmla="*/ 690 w 771"/>
                <a:gd name="T5" fmla="*/ 0 h 5"/>
                <a:gd name="T6" fmla="*/ 768 w 771"/>
                <a:gd name="T7" fmla="*/ 0 h 5"/>
                <a:gd name="T8" fmla="*/ 762 w 771"/>
                <a:gd name="T9" fmla="*/ 5 h 5"/>
                <a:gd name="T10" fmla="*/ 666 w 771"/>
                <a:gd name="T11" fmla="*/ 5 h 5"/>
                <a:gd name="T12" fmla="*/ 557 w 771"/>
                <a:gd name="T13" fmla="*/ 5 h 5"/>
                <a:gd name="T14" fmla="*/ 557 w 771"/>
                <a:gd name="T15" fmla="*/ 0 h 5"/>
                <a:gd name="T16" fmla="*/ 666 w 771"/>
                <a:gd name="T17" fmla="*/ 0 h 5"/>
                <a:gd name="T18" fmla="*/ 666 w 771"/>
                <a:gd name="T19" fmla="*/ 5 h 5"/>
                <a:gd name="T20" fmla="*/ 288 w 771"/>
                <a:gd name="T21" fmla="*/ 5 h 5"/>
                <a:gd name="T22" fmla="*/ 179 w 771"/>
                <a:gd name="T23" fmla="*/ 5 h 5"/>
                <a:gd name="T24" fmla="*/ 179 w 771"/>
                <a:gd name="T25" fmla="*/ 0 h 5"/>
                <a:gd name="T26" fmla="*/ 288 w 771"/>
                <a:gd name="T27" fmla="*/ 0 h 5"/>
                <a:gd name="T28" fmla="*/ 288 w 771"/>
                <a:gd name="T29" fmla="*/ 5 h 5"/>
                <a:gd name="T30" fmla="*/ 0 w 771"/>
                <a:gd name="T31" fmla="*/ 0 h 5"/>
                <a:gd name="T32" fmla="*/ 47 w 771"/>
                <a:gd name="T33" fmla="*/ 0 h 5"/>
                <a:gd name="T34" fmla="*/ 47 w 771"/>
                <a:gd name="T35" fmla="*/ 0 h 5"/>
                <a:gd name="T36" fmla="*/ 47 w 771"/>
                <a:gd name="T37" fmla="*/ 0 h 5"/>
                <a:gd name="T38" fmla="*/ 47 w 771"/>
                <a:gd name="T39" fmla="*/ 0 h 5"/>
                <a:gd name="T40" fmla="*/ 47 w 771"/>
                <a:gd name="T41" fmla="*/ 0 h 5"/>
                <a:gd name="T42" fmla="*/ 47 w 771"/>
                <a:gd name="T43" fmla="*/ 0 h 5"/>
                <a:gd name="T44" fmla="*/ 47 w 771"/>
                <a:gd name="T45" fmla="*/ 3 h 5"/>
                <a:gd name="T46" fmla="*/ 47 w 771"/>
                <a:gd name="T47" fmla="*/ 3 h 5"/>
                <a:gd name="T48" fmla="*/ 47 w 771"/>
                <a:gd name="T49" fmla="*/ 3 h 5"/>
                <a:gd name="T50" fmla="*/ 0 w 771"/>
                <a:gd name="T51" fmla="*/ 3 h 5"/>
                <a:gd name="T52" fmla="*/ 0 w 771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1" h="5">
                  <a:moveTo>
                    <a:pt x="765" y="5"/>
                  </a:moveTo>
                  <a:lnTo>
                    <a:pt x="688" y="5"/>
                  </a:lnTo>
                  <a:lnTo>
                    <a:pt x="693" y="0"/>
                  </a:lnTo>
                  <a:lnTo>
                    <a:pt x="771" y="0"/>
                  </a:lnTo>
                  <a:lnTo>
                    <a:pt x="76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7" y="0"/>
                  </a:lnTo>
                  <a:lnTo>
                    <a:pt x="47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" name="Freeform 114"/>
            <p:cNvSpPr>
              <a:spLocks noEditPoints="1"/>
            </p:cNvSpPr>
            <p:nvPr/>
          </p:nvSpPr>
          <p:spPr bwMode="auto">
            <a:xfrm>
              <a:off x="89" y="3501"/>
              <a:ext cx="772" cy="5"/>
            </a:xfrm>
            <a:custGeom>
              <a:avLst/>
              <a:gdLst>
                <a:gd name="T0" fmla="*/ 765 w 773"/>
                <a:gd name="T1" fmla="*/ 5 h 5"/>
                <a:gd name="T2" fmla="*/ 687 w 773"/>
                <a:gd name="T3" fmla="*/ 5 h 5"/>
                <a:gd name="T4" fmla="*/ 690 w 773"/>
                <a:gd name="T5" fmla="*/ 0 h 5"/>
                <a:gd name="T6" fmla="*/ 770 w 773"/>
                <a:gd name="T7" fmla="*/ 0 h 5"/>
                <a:gd name="T8" fmla="*/ 765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0 w 773"/>
                <a:gd name="T31" fmla="*/ 0 h 5"/>
                <a:gd name="T32" fmla="*/ 49 w 773"/>
                <a:gd name="T33" fmla="*/ 0 h 5"/>
                <a:gd name="T34" fmla="*/ 49 w 773"/>
                <a:gd name="T35" fmla="*/ 0 h 5"/>
                <a:gd name="T36" fmla="*/ 49 w 773"/>
                <a:gd name="T37" fmla="*/ 0 h 5"/>
                <a:gd name="T38" fmla="*/ 49 w 773"/>
                <a:gd name="T39" fmla="*/ 2 h 5"/>
                <a:gd name="T40" fmla="*/ 47 w 773"/>
                <a:gd name="T41" fmla="*/ 2 h 5"/>
                <a:gd name="T42" fmla="*/ 47 w 773"/>
                <a:gd name="T43" fmla="*/ 2 h 5"/>
                <a:gd name="T44" fmla="*/ 47 w 773"/>
                <a:gd name="T45" fmla="*/ 2 h 5"/>
                <a:gd name="T46" fmla="*/ 47 w 773"/>
                <a:gd name="T47" fmla="*/ 2 h 5"/>
                <a:gd name="T48" fmla="*/ 47 w 773"/>
                <a:gd name="T49" fmla="*/ 5 h 5"/>
                <a:gd name="T50" fmla="*/ 0 w 773"/>
                <a:gd name="T51" fmla="*/ 5 h 5"/>
                <a:gd name="T52" fmla="*/ 0 w 773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68" y="5"/>
                  </a:moveTo>
                  <a:lnTo>
                    <a:pt x="690" y="5"/>
                  </a:lnTo>
                  <a:lnTo>
                    <a:pt x="693" y="0"/>
                  </a:lnTo>
                  <a:lnTo>
                    <a:pt x="773" y="0"/>
                  </a:lnTo>
                  <a:lnTo>
                    <a:pt x="76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9" y="0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" name="Freeform 115"/>
            <p:cNvSpPr>
              <a:spLocks noEditPoints="1"/>
            </p:cNvSpPr>
            <p:nvPr/>
          </p:nvSpPr>
          <p:spPr bwMode="auto">
            <a:xfrm>
              <a:off x="89" y="3499"/>
              <a:ext cx="772" cy="5"/>
            </a:xfrm>
            <a:custGeom>
              <a:avLst/>
              <a:gdLst>
                <a:gd name="T0" fmla="*/ 768 w 773"/>
                <a:gd name="T1" fmla="*/ 5 h 5"/>
                <a:gd name="T2" fmla="*/ 690 w 773"/>
                <a:gd name="T3" fmla="*/ 5 h 5"/>
                <a:gd name="T4" fmla="*/ 692 w 773"/>
                <a:gd name="T5" fmla="*/ 0 h 5"/>
                <a:gd name="T6" fmla="*/ 770 w 773"/>
                <a:gd name="T7" fmla="*/ 0 h 5"/>
                <a:gd name="T8" fmla="*/ 768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47 w 773"/>
                <a:gd name="T31" fmla="*/ 5 h 5"/>
                <a:gd name="T32" fmla="*/ 0 w 773"/>
                <a:gd name="T33" fmla="*/ 5 h 5"/>
                <a:gd name="T34" fmla="*/ 0 w 773"/>
                <a:gd name="T35" fmla="*/ 0 h 5"/>
                <a:gd name="T36" fmla="*/ 49 w 773"/>
                <a:gd name="T37" fmla="*/ 0 h 5"/>
                <a:gd name="T38" fmla="*/ 49 w 773"/>
                <a:gd name="T39" fmla="*/ 0 h 5"/>
                <a:gd name="T40" fmla="*/ 49 w 773"/>
                <a:gd name="T41" fmla="*/ 3 h 5"/>
                <a:gd name="T42" fmla="*/ 49 w 773"/>
                <a:gd name="T43" fmla="*/ 3 h 5"/>
                <a:gd name="T44" fmla="*/ 49 w 773"/>
                <a:gd name="T45" fmla="*/ 3 h 5"/>
                <a:gd name="T46" fmla="*/ 49 w 773"/>
                <a:gd name="T47" fmla="*/ 3 h 5"/>
                <a:gd name="T48" fmla="*/ 49 w 773"/>
                <a:gd name="T49" fmla="*/ 5 h 5"/>
                <a:gd name="T50" fmla="*/ 47 w 773"/>
                <a:gd name="T51" fmla="*/ 5 h 5"/>
                <a:gd name="T52" fmla="*/ 47 w 77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71" y="5"/>
                  </a:moveTo>
                  <a:lnTo>
                    <a:pt x="693" y="5"/>
                  </a:lnTo>
                  <a:lnTo>
                    <a:pt x="695" y="0"/>
                  </a:lnTo>
                  <a:lnTo>
                    <a:pt x="773" y="0"/>
                  </a:lnTo>
                  <a:lnTo>
                    <a:pt x="77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B8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" name="Freeform 116"/>
            <p:cNvSpPr>
              <a:spLocks noEditPoints="1"/>
            </p:cNvSpPr>
            <p:nvPr/>
          </p:nvSpPr>
          <p:spPr bwMode="auto">
            <a:xfrm>
              <a:off x="89" y="3494"/>
              <a:ext cx="774" cy="7"/>
            </a:xfrm>
            <a:custGeom>
              <a:avLst/>
              <a:gdLst>
                <a:gd name="T0" fmla="*/ 767 w 776"/>
                <a:gd name="T1" fmla="*/ 9 h 6"/>
                <a:gd name="T2" fmla="*/ 687 w 776"/>
                <a:gd name="T3" fmla="*/ 9 h 6"/>
                <a:gd name="T4" fmla="*/ 692 w 776"/>
                <a:gd name="T5" fmla="*/ 0 h 6"/>
                <a:gd name="T6" fmla="*/ 770 w 776"/>
                <a:gd name="T7" fmla="*/ 0 h 6"/>
                <a:gd name="T8" fmla="*/ 767 w 776"/>
                <a:gd name="T9" fmla="*/ 9 h 6"/>
                <a:gd name="T10" fmla="*/ 663 w 776"/>
                <a:gd name="T11" fmla="*/ 9 h 6"/>
                <a:gd name="T12" fmla="*/ 557 w 776"/>
                <a:gd name="T13" fmla="*/ 9 h 6"/>
                <a:gd name="T14" fmla="*/ 557 w 776"/>
                <a:gd name="T15" fmla="*/ 0 h 6"/>
                <a:gd name="T16" fmla="*/ 663 w 776"/>
                <a:gd name="T17" fmla="*/ 0 h 6"/>
                <a:gd name="T18" fmla="*/ 663 w 776"/>
                <a:gd name="T19" fmla="*/ 9 h 6"/>
                <a:gd name="T20" fmla="*/ 285 w 776"/>
                <a:gd name="T21" fmla="*/ 9 h 6"/>
                <a:gd name="T22" fmla="*/ 179 w 776"/>
                <a:gd name="T23" fmla="*/ 9 h 6"/>
                <a:gd name="T24" fmla="*/ 179 w 776"/>
                <a:gd name="T25" fmla="*/ 0 h 6"/>
                <a:gd name="T26" fmla="*/ 285 w 776"/>
                <a:gd name="T27" fmla="*/ 0 h 6"/>
                <a:gd name="T28" fmla="*/ 285 w 776"/>
                <a:gd name="T29" fmla="*/ 9 h 6"/>
                <a:gd name="T30" fmla="*/ 49 w 776"/>
                <a:gd name="T31" fmla="*/ 9 h 6"/>
                <a:gd name="T32" fmla="*/ 0 w 776"/>
                <a:gd name="T33" fmla="*/ 9 h 6"/>
                <a:gd name="T34" fmla="*/ 0 w 776"/>
                <a:gd name="T35" fmla="*/ 0 h 6"/>
                <a:gd name="T36" fmla="*/ 52 w 776"/>
                <a:gd name="T37" fmla="*/ 0 h 6"/>
                <a:gd name="T38" fmla="*/ 49 w 776"/>
                <a:gd name="T39" fmla="*/ 0 h 6"/>
                <a:gd name="T40" fmla="*/ 49 w 776"/>
                <a:gd name="T41" fmla="*/ 6 h 6"/>
                <a:gd name="T42" fmla="*/ 49 w 776"/>
                <a:gd name="T43" fmla="*/ 6 h 6"/>
                <a:gd name="T44" fmla="*/ 49 w 776"/>
                <a:gd name="T45" fmla="*/ 6 h 6"/>
                <a:gd name="T46" fmla="*/ 49 w 776"/>
                <a:gd name="T47" fmla="*/ 6 h 6"/>
                <a:gd name="T48" fmla="*/ 49 w 776"/>
                <a:gd name="T49" fmla="*/ 9 h 6"/>
                <a:gd name="T50" fmla="*/ 49 w 776"/>
                <a:gd name="T51" fmla="*/ 9 h 6"/>
                <a:gd name="T52" fmla="*/ 49 w 776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6" h="6">
                  <a:moveTo>
                    <a:pt x="773" y="6"/>
                  </a:moveTo>
                  <a:lnTo>
                    <a:pt x="693" y="6"/>
                  </a:lnTo>
                  <a:lnTo>
                    <a:pt x="698" y="0"/>
                  </a:lnTo>
                  <a:lnTo>
                    <a:pt x="776" y="0"/>
                  </a:lnTo>
                  <a:lnTo>
                    <a:pt x="77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4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5D9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" name="Freeform 117"/>
            <p:cNvSpPr>
              <a:spLocks noEditPoints="1"/>
            </p:cNvSpPr>
            <p:nvPr/>
          </p:nvSpPr>
          <p:spPr bwMode="auto">
            <a:xfrm>
              <a:off x="89" y="3494"/>
              <a:ext cx="777" cy="5"/>
            </a:xfrm>
            <a:custGeom>
              <a:avLst/>
              <a:gdLst>
                <a:gd name="T0" fmla="*/ 770 w 778"/>
                <a:gd name="T1" fmla="*/ 5 h 5"/>
                <a:gd name="T2" fmla="*/ 692 w 778"/>
                <a:gd name="T3" fmla="*/ 5 h 5"/>
                <a:gd name="T4" fmla="*/ 697 w 778"/>
                <a:gd name="T5" fmla="*/ 0 h 5"/>
                <a:gd name="T6" fmla="*/ 775 w 778"/>
                <a:gd name="T7" fmla="*/ 0 h 5"/>
                <a:gd name="T8" fmla="*/ 770 w 778"/>
                <a:gd name="T9" fmla="*/ 5 h 5"/>
                <a:gd name="T10" fmla="*/ 666 w 778"/>
                <a:gd name="T11" fmla="*/ 5 h 5"/>
                <a:gd name="T12" fmla="*/ 557 w 778"/>
                <a:gd name="T13" fmla="*/ 5 h 5"/>
                <a:gd name="T14" fmla="*/ 557 w 778"/>
                <a:gd name="T15" fmla="*/ 0 h 5"/>
                <a:gd name="T16" fmla="*/ 666 w 778"/>
                <a:gd name="T17" fmla="*/ 0 h 5"/>
                <a:gd name="T18" fmla="*/ 666 w 778"/>
                <a:gd name="T19" fmla="*/ 5 h 5"/>
                <a:gd name="T20" fmla="*/ 288 w 778"/>
                <a:gd name="T21" fmla="*/ 5 h 5"/>
                <a:gd name="T22" fmla="*/ 179 w 778"/>
                <a:gd name="T23" fmla="*/ 5 h 5"/>
                <a:gd name="T24" fmla="*/ 179 w 778"/>
                <a:gd name="T25" fmla="*/ 0 h 5"/>
                <a:gd name="T26" fmla="*/ 288 w 778"/>
                <a:gd name="T27" fmla="*/ 0 h 5"/>
                <a:gd name="T28" fmla="*/ 288 w 778"/>
                <a:gd name="T29" fmla="*/ 5 h 5"/>
                <a:gd name="T30" fmla="*/ 49 w 778"/>
                <a:gd name="T31" fmla="*/ 5 h 5"/>
                <a:gd name="T32" fmla="*/ 0 w 778"/>
                <a:gd name="T33" fmla="*/ 5 h 5"/>
                <a:gd name="T34" fmla="*/ 0 w 778"/>
                <a:gd name="T35" fmla="*/ 0 h 5"/>
                <a:gd name="T36" fmla="*/ 52 w 778"/>
                <a:gd name="T37" fmla="*/ 0 h 5"/>
                <a:gd name="T38" fmla="*/ 52 w 778"/>
                <a:gd name="T39" fmla="*/ 0 h 5"/>
                <a:gd name="T40" fmla="*/ 52 w 778"/>
                <a:gd name="T41" fmla="*/ 2 h 5"/>
                <a:gd name="T42" fmla="*/ 52 w 778"/>
                <a:gd name="T43" fmla="*/ 2 h 5"/>
                <a:gd name="T44" fmla="*/ 52 w 778"/>
                <a:gd name="T45" fmla="*/ 2 h 5"/>
                <a:gd name="T46" fmla="*/ 49 w 778"/>
                <a:gd name="T47" fmla="*/ 2 h 5"/>
                <a:gd name="T48" fmla="*/ 49 w 778"/>
                <a:gd name="T49" fmla="*/ 5 h 5"/>
                <a:gd name="T50" fmla="*/ 49 w 778"/>
                <a:gd name="T51" fmla="*/ 5 h 5"/>
                <a:gd name="T52" fmla="*/ 49 w 77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8" h="5">
                  <a:moveTo>
                    <a:pt x="773" y="5"/>
                  </a:moveTo>
                  <a:lnTo>
                    <a:pt x="695" y="5"/>
                  </a:lnTo>
                  <a:lnTo>
                    <a:pt x="700" y="0"/>
                  </a:lnTo>
                  <a:lnTo>
                    <a:pt x="778" y="0"/>
                  </a:lnTo>
                  <a:lnTo>
                    <a:pt x="773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5C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" name="Freeform 118"/>
            <p:cNvSpPr>
              <a:spLocks noEditPoints="1"/>
            </p:cNvSpPr>
            <p:nvPr/>
          </p:nvSpPr>
          <p:spPr bwMode="auto">
            <a:xfrm>
              <a:off x="89" y="3489"/>
              <a:ext cx="781" cy="5"/>
            </a:xfrm>
            <a:custGeom>
              <a:avLst/>
              <a:gdLst>
                <a:gd name="T0" fmla="*/ 776 w 781"/>
                <a:gd name="T1" fmla="*/ 5 h 5"/>
                <a:gd name="T2" fmla="*/ 698 w 781"/>
                <a:gd name="T3" fmla="*/ 5 h 5"/>
                <a:gd name="T4" fmla="*/ 703 w 781"/>
                <a:gd name="T5" fmla="*/ 0 h 5"/>
                <a:gd name="T6" fmla="*/ 781 w 781"/>
                <a:gd name="T7" fmla="*/ 0 h 5"/>
                <a:gd name="T8" fmla="*/ 776 w 781"/>
                <a:gd name="T9" fmla="*/ 5 h 5"/>
                <a:gd name="T10" fmla="*/ 669 w 781"/>
                <a:gd name="T11" fmla="*/ 5 h 5"/>
                <a:gd name="T12" fmla="*/ 560 w 781"/>
                <a:gd name="T13" fmla="*/ 5 h 5"/>
                <a:gd name="T14" fmla="*/ 560 w 781"/>
                <a:gd name="T15" fmla="*/ 0 h 5"/>
                <a:gd name="T16" fmla="*/ 669 w 781"/>
                <a:gd name="T17" fmla="*/ 0 h 5"/>
                <a:gd name="T18" fmla="*/ 669 w 781"/>
                <a:gd name="T19" fmla="*/ 5 h 5"/>
                <a:gd name="T20" fmla="*/ 288 w 781"/>
                <a:gd name="T21" fmla="*/ 5 h 5"/>
                <a:gd name="T22" fmla="*/ 179 w 781"/>
                <a:gd name="T23" fmla="*/ 5 h 5"/>
                <a:gd name="T24" fmla="*/ 179 w 781"/>
                <a:gd name="T25" fmla="*/ 0 h 5"/>
                <a:gd name="T26" fmla="*/ 288 w 781"/>
                <a:gd name="T27" fmla="*/ 0 h 5"/>
                <a:gd name="T28" fmla="*/ 288 w 781"/>
                <a:gd name="T29" fmla="*/ 5 h 5"/>
                <a:gd name="T30" fmla="*/ 52 w 781"/>
                <a:gd name="T31" fmla="*/ 5 h 5"/>
                <a:gd name="T32" fmla="*/ 0 w 781"/>
                <a:gd name="T33" fmla="*/ 5 h 5"/>
                <a:gd name="T34" fmla="*/ 0 w 781"/>
                <a:gd name="T35" fmla="*/ 0 h 5"/>
                <a:gd name="T36" fmla="*/ 52 w 781"/>
                <a:gd name="T37" fmla="*/ 0 h 5"/>
                <a:gd name="T38" fmla="*/ 52 w 781"/>
                <a:gd name="T39" fmla="*/ 0 h 5"/>
                <a:gd name="T40" fmla="*/ 52 w 781"/>
                <a:gd name="T41" fmla="*/ 3 h 5"/>
                <a:gd name="T42" fmla="*/ 52 w 781"/>
                <a:gd name="T43" fmla="*/ 3 h 5"/>
                <a:gd name="T44" fmla="*/ 52 w 781"/>
                <a:gd name="T45" fmla="*/ 3 h 5"/>
                <a:gd name="T46" fmla="*/ 52 w 781"/>
                <a:gd name="T47" fmla="*/ 3 h 5"/>
                <a:gd name="T48" fmla="*/ 52 w 781"/>
                <a:gd name="T49" fmla="*/ 5 h 5"/>
                <a:gd name="T50" fmla="*/ 52 w 781"/>
                <a:gd name="T51" fmla="*/ 5 h 5"/>
                <a:gd name="T52" fmla="*/ 52 w 78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1" h="5">
                  <a:moveTo>
                    <a:pt x="776" y="5"/>
                  </a:moveTo>
                  <a:lnTo>
                    <a:pt x="698" y="5"/>
                  </a:lnTo>
                  <a:lnTo>
                    <a:pt x="703" y="0"/>
                  </a:lnTo>
                  <a:lnTo>
                    <a:pt x="781" y="0"/>
                  </a:lnTo>
                  <a:lnTo>
                    <a:pt x="77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E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9" name="Freeform 119"/>
            <p:cNvSpPr>
              <a:spLocks noEditPoints="1"/>
            </p:cNvSpPr>
            <p:nvPr/>
          </p:nvSpPr>
          <p:spPr bwMode="auto">
            <a:xfrm>
              <a:off x="89" y="3487"/>
              <a:ext cx="783" cy="7"/>
            </a:xfrm>
            <a:custGeom>
              <a:avLst/>
              <a:gdLst>
                <a:gd name="T0" fmla="*/ 778 w 783"/>
                <a:gd name="T1" fmla="*/ 14 h 5"/>
                <a:gd name="T2" fmla="*/ 700 w 783"/>
                <a:gd name="T3" fmla="*/ 14 h 5"/>
                <a:gd name="T4" fmla="*/ 706 w 783"/>
                <a:gd name="T5" fmla="*/ 0 h 5"/>
                <a:gd name="T6" fmla="*/ 783 w 783"/>
                <a:gd name="T7" fmla="*/ 0 h 5"/>
                <a:gd name="T8" fmla="*/ 778 w 783"/>
                <a:gd name="T9" fmla="*/ 14 h 5"/>
                <a:gd name="T10" fmla="*/ 669 w 783"/>
                <a:gd name="T11" fmla="*/ 14 h 5"/>
                <a:gd name="T12" fmla="*/ 560 w 783"/>
                <a:gd name="T13" fmla="*/ 14 h 5"/>
                <a:gd name="T14" fmla="*/ 560 w 783"/>
                <a:gd name="T15" fmla="*/ 0 h 5"/>
                <a:gd name="T16" fmla="*/ 669 w 783"/>
                <a:gd name="T17" fmla="*/ 0 h 5"/>
                <a:gd name="T18" fmla="*/ 669 w 783"/>
                <a:gd name="T19" fmla="*/ 14 h 5"/>
                <a:gd name="T20" fmla="*/ 288 w 783"/>
                <a:gd name="T21" fmla="*/ 14 h 5"/>
                <a:gd name="T22" fmla="*/ 179 w 783"/>
                <a:gd name="T23" fmla="*/ 14 h 5"/>
                <a:gd name="T24" fmla="*/ 179 w 783"/>
                <a:gd name="T25" fmla="*/ 0 h 5"/>
                <a:gd name="T26" fmla="*/ 288 w 783"/>
                <a:gd name="T27" fmla="*/ 0 h 5"/>
                <a:gd name="T28" fmla="*/ 288 w 783"/>
                <a:gd name="T29" fmla="*/ 14 h 5"/>
                <a:gd name="T30" fmla="*/ 52 w 783"/>
                <a:gd name="T31" fmla="*/ 14 h 5"/>
                <a:gd name="T32" fmla="*/ 0 w 783"/>
                <a:gd name="T33" fmla="*/ 14 h 5"/>
                <a:gd name="T34" fmla="*/ 0 w 783"/>
                <a:gd name="T35" fmla="*/ 0 h 5"/>
                <a:gd name="T36" fmla="*/ 55 w 783"/>
                <a:gd name="T37" fmla="*/ 0 h 5"/>
                <a:gd name="T38" fmla="*/ 52 w 783"/>
                <a:gd name="T39" fmla="*/ 0 h 5"/>
                <a:gd name="T40" fmla="*/ 52 w 783"/>
                <a:gd name="T41" fmla="*/ 6 h 5"/>
                <a:gd name="T42" fmla="*/ 52 w 783"/>
                <a:gd name="T43" fmla="*/ 6 h 5"/>
                <a:gd name="T44" fmla="*/ 52 w 783"/>
                <a:gd name="T45" fmla="*/ 6 h 5"/>
                <a:gd name="T46" fmla="*/ 52 w 783"/>
                <a:gd name="T47" fmla="*/ 6 h 5"/>
                <a:gd name="T48" fmla="*/ 52 w 783"/>
                <a:gd name="T49" fmla="*/ 14 h 5"/>
                <a:gd name="T50" fmla="*/ 52 w 783"/>
                <a:gd name="T51" fmla="*/ 14 h 5"/>
                <a:gd name="T52" fmla="*/ 52 w 783"/>
                <a:gd name="T53" fmla="*/ 14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3" h="5">
                  <a:moveTo>
                    <a:pt x="778" y="5"/>
                  </a:moveTo>
                  <a:lnTo>
                    <a:pt x="700" y="5"/>
                  </a:lnTo>
                  <a:lnTo>
                    <a:pt x="706" y="0"/>
                  </a:lnTo>
                  <a:lnTo>
                    <a:pt x="783" y="0"/>
                  </a:lnTo>
                  <a:lnTo>
                    <a:pt x="77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0" name="Freeform 120"/>
            <p:cNvSpPr>
              <a:spLocks noEditPoints="1"/>
            </p:cNvSpPr>
            <p:nvPr/>
          </p:nvSpPr>
          <p:spPr bwMode="auto">
            <a:xfrm>
              <a:off x="89" y="3485"/>
              <a:ext cx="786" cy="5"/>
            </a:xfrm>
            <a:custGeom>
              <a:avLst/>
              <a:gdLst>
                <a:gd name="T0" fmla="*/ 781 w 786"/>
                <a:gd name="T1" fmla="*/ 5 h 5"/>
                <a:gd name="T2" fmla="*/ 703 w 786"/>
                <a:gd name="T3" fmla="*/ 5 h 5"/>
                <a:gd name="T4" fmla="*/ 708 w 786"/>
                <a:gd name="T5" fmla="*/ 0 h 5"/>
                <a:gd name="T6" fmla="*/ 786 w 786"/>
                <a:gd name="T7" fmla="*/ 0 h 5"/>
                <a:gd name="T8" fmla="*/ 781 w 786"/>
                <a:gd name="T9" fmla="*/ 5 h 5"/>
                <a:gd name="T10" fmla="*/ 669 w 786"/>
                <a:gd name="T11" fmla="*/ 5 h 5"/>
                <a:gd name="T12" fmla="*/ 560 w 786"/>
                <a:gd name="T13" fmla="*/ 5 h 5"/>
                <a:gd name="T14" fmla="*/ 560 w 786"/>
                <a:gd name="T15" fmla="*/ 0 h 5"/>
                <a:gd name="T16" fmla="*/ 669 w 786"/>
                <a:gd name="T17" fmla="*/ 0 h 5"/>
                <a:gd name="T18" fmla="*/ 669 w 786"/>
                <a:gd name="T19" fmla="*/ 5 h 5"/>
                <a:gd name="T20" fmla="*/ 288 w 786"/>
                <a:gd name="T21" fmla="*/ 5 h 5"/>
                <a:gd name="T22" fmla="*/ 179 w 786"/>
                <a:gd name="T23" fmla="*/ 5 h 5"/>
                <a:gd name="T24" fmla="*/ 179 w 786"/>
                <a:gd name="T25" fmla="*/ 0 h 5"/>
                <a:gd name="T26" fmla="*/ 288 w 786"/>
                <a:gd name="T27" fmla="*/ 0 h 5"/>
                <a:gd name="T28" fmla="*/ 288 w 786"/>
                <a:gd name="T29" fmla="*/ 5 h 5"/>
                <a:gd name="T30" fmla="*/ 52 w 786"/>
                <a:gd name="T31" fmla="*/ 5 h 5"/>
                <a:gd name="T32" fmla="*/ 0 w 786"/>
                <a:gd name="T33" fmla="*/ 5 h 5"/>
                <a:gd name="T34" fmla="*/ 0 w 786"/>
                <a:gd name="T35" fmla="*/ 0 h 5"/>
                <a:gd name="T36" fmla="*/ 55 w 786"/>
                <a:gd name="T37" fmla="*/ 0 h 5"/>
                <a:gd name="T38" fmla="*/ 55 w 786"/>
                <a:gd name="T39" fmla="*/ 0 h 5"/>
                <a:gd name="T40" fmla="*/ 55 w 786"/>
                <a:gd name="T41" fmla="*/ 3 h 5"/>
                <a:gd name="T42" fmla="*/ 55 w 786"/>
                <a:gd name="T43" fmla="*/ 3 h 5"/>
                <a:gd name="T44" fmla="*/ 55 w 786"/>
                <a:gd name="T45" fmla="*/ 3 h 5"/>
                <a:gd name="T46" fmla="*/ 52 w 786"/>
                <a:gd name="T47" fmla="*/ 3 h 5"/>
                <a:gd name="T48" fmla="*/ 52 w 786"/>
                <a:gd name="T49" fmla="*/ 5 h 5"/>
                <a:gd name="T50" fmla="*/ 52 w 786"/>
                <a:gd name="T51" fmla="*/ 5 h 5"/>
                <a:gd name="T52" fmla="*/ 52 w 78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5">
                  <a:moveTo>
                    <a:pt x="781" y="5"/>
                  </a:moveTo>
                  <a:lnTo>
                    <a:pt x="703" y="5"/>
                  </a:lnTo>
                  <a:lnTo>
                    <a:pt x="708" y="0"/>
                  </a:lnTo>
                  <a:lnTo>
                    <a:pt x="786" y="0"/>
                  </a:lnTo>
                  <a:lnTo>
                    <a:pt x="78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" name="Freeform 121"/>
            <p:cNvSpPr>
              <a:spLocks noEditPoints="1"/>
            </p:cNvSpPr>
            <p:nvPr/>
          </p:nvSpPr>
          <p:spPr bwMode="auto">
            <a:xfrm>
              <a:off x="89" y="3482"/>
              <a:ext cx="786" cy="5"/>
            </a:xfrm>
            <a:custGeom>
              <a:avLst/>
              <a:gdLst>
                <a:gd name="T0" fmla="*/ 783 w 786"/>
                <a:gd name="T1" fmla="*/ 3 h 6"/>
                <a:gd name="T2" fmla="*/ 706 w 786"/>
                <a:gd name="T3" fmla="*/ 3 h 6"/>
                <a:gd name="T4" fmla="*/ 711 w 786"/>
                <a:gd name="T5" fmla="*/ 0 h 6"/>
                <a:gd name="T6" fmla="*/ 786 w 786"/>
                <a:gd name="T7" fmla="*/ 0 h 6"/>
                <a:gd name="T8" fmla="*/ 783 w 786"/>
                <a:gd name="T9" fmla="*/ 3 h 6"/>
                <a:gd name="T10" fmla="*/ 669 w 786"/>
                <a:gd name="T11" fmla="*/ 3 h 6"/>
                <a:gd name="T12" fmla="*/ 560 w 786"/>
                <a:gd name="T13" fmla="*/ 3 h 6"/>
                <a:gd name="T14" fmla="*/ 560 w 786"/>
                <a:gd name="T15" fmla="*/ 0 h 6"/>
                <a:gd name="T16" fmla="*/ 669 w 786"/>
                <a:gd name="T17" fmla="*/ 0 h 6"/>
                <a:gd name="T18" fmla="*/ 669 w 786"/>
                <a:gd name="T19" fmla="*/ 3 h 6"/>
                <a:gd name="T20" fmla="*/ 288 w 786"/>
                <a:gd name="T21" fmla="*/ 3 h 6"/>
                <a:gd name="T22" fmla="*/ 179 w 786"/>
                <a:gd name="T23" fmla="*/ 3 h 6"/>
                <a:gd name="T24" fmla="*/ 179 w 786"/>
                <a:gd name="T25" fmla="*/ 0 h 6"/>
                <a:gd name="T26" fmla="*/ 288 w 786"/>
                <a:gd name="T27" fmla="*/ 0 h 6"/>
                <a:gd name="T28" fmla="*/ 288 w 786"/>
                <a:gd name="T29" fmla="*/ 3 h 6"/>
                <a:gd name="T30" fmla="*/ 55 w 786"/>
                <a:gd name="T31" fmla="*/ 3 h 6"/>
                <a:gd name="T32" fmla="*/ 0 w 786"/>
                <a:gd name="T33" fmla="*/ 3 h 6"/>
                <a:gd name="T34" fmla="*/ 0 w 786"/>
                <a:gd name="T35" fmla="*/ 0 h 6"/>
                <a:gd name="T36" fmla="*/ 55 w 786"/>
                <a:gd name="T37" fmla="*/ 0 h 6"/>
                <a:gd name="T38" fmla="*/ 55 w 786"/>
                <a:gd name="T39" fmla="*/ 0 h 6"/>
                <a:gd name="T40" fmla="*/ 55 w 786"/>
                <a:gd name="T41" fmla="*/ 3 h 6"/>
                <a:gd name="T42" fmla="*/ 55 w 786"/>
                <a:gd name="T43" fmla="*/ 3 h 6"/>
                <a:gd name="T44" fmla="*/ 55 w 786"/>
                <a:gd name="T45" fmla="*/ 3 h 6"/>
                <a:gd name="T46" fmla="*/ 55 w 786"/>
                <a:gd name="T47" fmla="*/ 3 h 6"/>
                <a:gd name="T48" fmla="*/ 55 w 786"/>
                <a:gd name="T49" fmla="*/ 3 h 6"/>
                <a:gd name="T50" fmla="*/ 55 w 786"/>
                <a:gd name="T51" fmla="*/ 3 h 6"/>
                <a:gd name="T52" fmla="*/ 55 w 786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6">
                  <a:moveTo>
                    <a:pt x="783" y="6"/>
                  </a:moveTo>
                  <a:lnTo>
                    <a:pt x="706" y="6"/>
                  </a:lnTo>
                  <a:lnTo>
                    <a:pt x="711" y="0"/>
                  </a:lnTo>
                  <a:lnTo>
                    <a:pt x="786" y="0"/>
                  </a:lnTo>
                  <a:lnTo>
                    <a:pt x="78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" name="Freeform 122"/>
            <p:cNvSpPr>
              <a:spLocks noEditPoints="1"/>
            </p:cNvSpPr>
            <p:nvPr/>
          </p:nvSpPr>
          <p:spPr bwMode="auto">
            <a:xfrm>
              <a:off x="89" y="3480"/>
              <a:ext cx="788" cy="5"/>
            </a:xfrm>
            <a:custGeom>
              <a:avLst/>
              <a:gdLst>
                <a:gd name="T0" fmla="*/ 783 w 789"/>
                <a:gd name="T1" fmla="*/ 5 h 5"/>
                <a:gd name="T2" fmla="*/ 705 w 789"/>
                <a:gd name="T3" fmla="*/ 5 h 5"/>
                <a:gd name="T4" fmla="*/ 710 w 789"/>
                <a:gd name="T5" fmla="*/ 0 h 5"/>
                <a:gd name="T6" fmla="*/ 786 w 789"/>
                <a:gd name="T7" fmla="*/ 0 h 5"/>
                <a:gd name="T8" fmla="*/ 783 w 789"/>
                <a:gd name="T9" fmla="*/ 5 h 5"/>
                <a:gd name="T10" fmla="*/ 666 w 789"/>
                <a:gd name="T11" fmla="*/ 5 h 5"/>
                <a:gd name="T12" fmla="*/ 557 w 789"/>
                <a:gd name="T13" fmla="*/ 5 h 5"/>
                <a:gd name="T14" fmla="*/ 557 w 789"/>
                <a:gd name="T15" fmla="*/ 0 h 5"/>
                <a:gd name="T16" fmla="*/ 666 w 789"/>
                <a:gd name="T17" fmla="*/ 0 h 5"/>
                <a:gd name="T18" fmla="*/ 666 w 789"/>
                <a:gd name="T19" fmla="*/ 5 h 5"/>
                <a:gd name="T20" fmla="*/ 288 w 789"/>
                <a:gd name="T21" fmla="*/ 5 h 5"/>
                <a:gd name="T22" fmla="*/ 179 w 789"/>
                <a:gd name="T23" fmla="*/ 5 h 5"/>
                <a:gd name="T24" fmla="*/ 179 w 789"/>
                <a:gd name="T25" fmla="*/ 0 h 5"/>
                <a:gd name="T26" fmla="*/ 288 w 789"/>
                <a:gd name="T27" fmla="*/ 0 h 5"/>
                <a:gd name="T28" fmla="*/ 288 w 789"/>
                <a:gd name="T29" fmla="*/ 5 h 5"/>
                <a:gd name="T30" fmla="*/ 55 w 789"/>
                <a:gd name="T31" fmla="*/ 5 h 5"/>
                <a:gd name="T32" fmla="*/ 0 w 789"/>
                <a:gd name="T33" fmla="*/ 5 h 5"/>
                <a:gd name="T34" fmla="*/ 0 w 789"/>
                <a:gd name="T35" fmla="*/ 0 h 5"/>
                <a:gd name="T36" fmla="*/ 57 w 789"/>
                <a:gd name="T37" fmla="*/ 0 h 5"/>
                <a:gd name="T38" fmla="*/ 55 w 789"/>
                <a:gd name="T39" fmla="*/ 0 h 5"/>
                <a:gd name="T40" fmla="*/ 55 w 789"/>
                <a:gd name="T41" fmla="*/ 2 h 5"/>
                <a:gd name="T42" fmla="*/ 55 w 789"/>
                <a:gd name="T43" fmla="*/ 2 h 5"/>
                <a:gd name="T44" fmla="*/ 55 w 789"/>
                <a:gd name="T45" fmla="*/ 2 h 5"/>
                <a:gd name="T46" fmla="*/ 55 w 789"/>
                <a:gd name="T47" fmla="*/ 2 h 5"/>
                <a:gd name="T48" fmla="*/ 55 w 789"/>
                <a:gd name="T49" fmla="*/ 5 h 5"/>
                <a:gd name="T50" fmla="*/ 55 w 789"/>
                <a:gd name="T51" fmla="*/ 5 h 5"/>
                <a:gd name="T52" fmla="*/ 55 w 78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9" h="5">
                  <a:moveTo>
                    <a:pt x="786" y="5"/>
                  </a:moveTo>
                  <a:lnTo>
                    <a:pt x="708" y="5"/>
                  </a:lnTo>
                  <a:lnTo>
                    <a:pt x="713" y="0"/>
                  </a:lnTo>
                  <a:lnTo>
                    <a:pt x="789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89" y="3478"/>
              <a:ext cx="790" cy="5"/>
            </a:xfrm>
            <a:custGeom>
              <a:avLst/>
              <a:gdLst>
                <a:gd name="T0" fmla="*/ 783 w 791"/>
                <a:gd name="T1" fmla="*/ 5 h 5"/>
                <a:gd name="T2" fmla="*/ 708 w 791"/>
                <a:gd name="T3" fmla="*/ 5 h 5"/>
                <a:gd name="T4" fmla="*/ 710 w 791"/>
                <a:gd name="T5" fmla="*/ 0 h 5"/>
                <a:gd name="T6" fmla="*/ 788 w 791"/>
                <a:gd name="T7" fmla="*/ 0 h 5"/>
                <a:gd name="T8" fmla="*/ 783 w 791"/>
                <a:gd name="T9" fmla="*/ 5 h 5"/>
                <a:gd name="T10" fmla="*/ 666 w 791"/>
                <a:gd name="T11" fmla="*/ 5 h 5"/>
                <a:gd name="T12" fmla="*/ 557 w 791"/>
                <a:gd name="T13" fmla="*/ 5 h 5"/>
                <a:gd name="T14" fmla="*/ 557 w 791"/>
                <a:gd name="T15" fmla="*/ 0 h 5"/>
                <a:gd name="T16" fmla="*/ 666 w 791"/>
                <a:gd name="T17" fmla="*/ 0 h 5"/>
                <a:gd name="T18" fmla="*/ 666 w 791"/>
                <a:gd name="T19" fmla="*/ 5 h 5"/>
                <a:gd name="T20" fmla="*/ 288 w 791"/>
                <a:gd name="T21" fmla="*/ 5 h 5"/>
                <a:gd name="T22" fmla="*/ 179 w 791"/>
                <a:gd name="T23" fmla="*/ 5 h 5"/>
                <a:gd name="T24" fmla="*/ 179 w 791"/>
                <a:gd name="T25" fmla="*/ 0 h 5"/>
                <a:gd name="T26" fmla="*/ 288 w 791"/>
                <a:gd name="T27" fmla="*/ 0 h 5"/>
                <a:gd name="T28" fmla="*/ 288 w 791"/>
                <a:gd name="T29" fmla="*/ 5 h 5"/>
                <a:gd name="T30" fmla="*/ 55 w 791"/>
                <a:gd name="T31" fmla="*/ 5 h 5"/>
                <a:gd name="T32" fmla="*/ 0 w 791"/>
                <a:gd name="T33" fmla="*/ 5 h 5"/>
                <a:gd name="T34" fmla="*/ 0 w 791"/>
                <a:gd name="T35" fmla="*/ 0 h 5"/>
                <a:gd name="T36" fmla="*/ 57 w 791"/>
                <a:gd name="T37" fmla="*/ 0 h 5"/>
                <a:gd name="T38" fmla="*/ 57 w 791"/>
                <a:gd name="T39" fmla="*/ 0 h 5"/>
                <a:gd name="T40" fmla="*/ 57 w 791"/>
                <a:gd name="T41" fmla="*/ 3 h 5"/>
                <a:gd name="T42" fmla="*/ 57 w 791"/>
                <a:gd name="T43" fmla="*/ 3 h 5"/>
                <a:gd name="T44" fmla="*/ 57 w 791"/>
                <a:gd name="T45" fmla="*/ 3 h 5"/>
                <a:gd name="T46" fmla="*/ 55 w 791"/>
                <a:gd name="T47" fmla="*/ 3 h 5"/>
                <a:gd name="T48" fmla="*/ 55 w 791"/>
                <a:gd name="T49" fmla="*/ 5 h 5"/>
                <a:gd name="T50" fmla="*/ 55 w 791"/>
                <a:gd name="T51" fmla="*/ 5 h 5"/>
                <a:gd name="T52" fmla="*/ 55 w 79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1" h="5">
                  <a:moveTo>
                    <a:pt x="786" y="5"/>
                  </a:moveTo>
                  <a:lnTo>
                    <a:pt x="711" y="5"/>
                  </a:lnTo>
                  <a:lnTo>
                    <a:pt x="713" y="0"/>
                  </a:lnTo>
                  <a:lnTo>
                    <a:pt x="791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89" y="3473"/>
              <a:ext cx="793" cy="7"/>
            </a:xfrm>
            <a:custGeom>
              <a:avLst/>
              <a:gdLst>
                <a:gd name="T0" fmla="*/ 786 w 794"/>
                <a:gd name="T1" fmla="*/ 9 h 6"/>
                <a:gd name="T2" fmla="*/ 710 w 794"/>
                <a:gd name="T3" fmla="*/ 9 h 6"/>
                <a:gd name="T4" fmla="*/ 713 w 794"/>
                <a:gd name="T5" fmla="*/ 0 h 6"/>
                <a:gd name="T6" fmla="*/ 791 w 794"/>
                <a:gd name="T7" fmla="*/ 0 h 6"/>
                <a:gd name="T8" fmla="*/ 786 w 794"/>
                <a:gd name="T9" fmla="*/ 9 h 6"/>
                <a:gd name="T10" fmla="*/ 666 w 794"/>
                <a:gd name="T11" fmla="*/ 9 h 6"/>
                <a:gd name="T12" fmla="*/ 557 w 794"/>
                <a:gd name="T13" fmla="*/ 9 h 6"/>
                <a:gd name="T14" fmla="*/ 557 w 794"/>
                <a:gd name="T15" fmla="*/ 0 h 6"/>
                <a:gd name="T16" fmla="*/ 666 w 794"/>
                <a:gd name="T17" fmla="*/ 0 h 6"/>
                <a:gd name="T18" fmla="*/ 666 w 794"/>
                <a:gd name="T19" fmla="*/ 9 h 6"/>
                <a:gd name="T20" fmla="*/ 288 w 794"/>
                <a:gd name="T21" fmla="*/ 9 h 6"/>
                <a:gd name="T22" fmla="*/ 179 w 794"/>
                <a:gd name="T23" fmla="*/ 9 h 6"/>
                <a:gd name="T24" fmla="*/ 179 w 794"/>
                <a:gd name="T25" fmla="*/ 0 h 6"/>
                <a:gd name="T26" fmla="*/ 288 w 794"/>
                <a:gd name="T27" fmla="*/ 0 h 6"/>
                <a:gd name="T28" fmla="*/ 288 w 794"/>
                <a:gd name="T29" fmla="*/ 9 h 6"/>
                <a:gd name="T30" fmla="*/ 57 w 794"/>
                <a:gd name="T31" fmla="*/ 9 h 6"/>
                <a:gd name="T32" fmla="*/ 0 w 794"/>
                <a:gd name="T33" fmla="*/ 9 h 6"/>
                <a:gd name="T34" fmla="*/ 0 w 794"/>
                <a:gd name="T35" fmla="*/ 0 h 6"/>
                <a:gd name="T36" fmla="*/ 57 w 794"/>
                <a:gd name="T37" fmla="*/ 0 h 6"/>
                <a:gd name="T38" fmla="*/ 57 w 794"/>
                <a:gd name="T39" fmla="*/ 0 h 6"/>
                <a:gd name="T40" fmla="*/ 57 w 794"/>
                <a:gd name="T41" fmla="*/ 6 h 6"/>
                <a:gd name="T42" fmla="*/ 57 w 794"/>
                <a:gd name="T43" fmla="*/ 6 h 6"/>
                <a:gd name="T44" fmla="*/ 57 w 794"/>
                <a:gd name="T45" fmla="*/ 6 h 6"/>
                <a:gd name="T46" fmla="*/ 57 w 794"/>
                <a:gd name="T47" fmla="*/ 6 h 6"/>
                <a:gd name="T48" fmla="*/ 57 w 794"/>
                <a:gd name="T49" fmla="*/ 9 h 6"/>
                <a:gd name="T50" fmla="*/ 57 w 794"/>
                <a:gd name="T51" fmla="*/ 9 h 6"/>
                <a:gd name="T52" fmla="*/ 57 w 79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4" h="6">
                  <a:moveTo>
                    <a:pt x="789" y="6"/>
                  </a:moveTo>
                  <a:lnTo>
                    <a:pt x="713" y="6"/>
                  </a:lnTo>
                  <a:lnTo>
                    <a:pt x="716" y="0"/>
                  </a:lnTo>
                  <a:lnTo>
                    <a:pt x="794" y="0"/>
                  </a:lnTo>
                  <a:lnTo>
                    <a:pt x="78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89" y="3473"/>
              <a:ext cx="795" cy="5"/>
            </a:xfrm>
            <a:custGeom>
              <a:avLst/>
              <a:gdLst>
                <a:gd name="T0" fmla="*/ 788 w 796"/>
                <a:gd name="T1" fmla="*/ 5 h 5"/>
                <a:gd name="T2" fmla="*/ 710 w 796"/>
                <a:gd name="T3" fmla="*/ 5 h 5"/>
                <a:gd name="T4" fmla="*/ 716 w 796"/>
                <a:gd name="T5" fmla="*/ 0 h 5"/>
                <a:gd name="T6" fmla="*/ 793 w 796"/>
                <a:gd name="T7" fmla="*/ 0 h 5"/>
                <a:gd name="T8" fmla="*/ 788 w 796"/>
                <a:gd name="T9" fmla="*/ 5 h 5"/>
                <a:gd name="T10" fmla="*/ 666 w 796"/>
                <a:gd name="T11" fmla="*/ 5 h 5"/>
                <a:gd name="T12" fmla="*/ 557 w 796"/>
                <a:gd name="T13" fmla="*/ 5 h 5"/>
                <a:gd name="T14" fmla="*/ 557 w 796"/>
                <a:gd name="T15" fmla="*/ 0 h 5"/>
                <a:gd name="T16" fmla="*/ 666 w 796"/>
                <a:gd name="T17" fmla="*/ 0 h 5"/>
                <a:gd name="T18" fmla="*/ 666 w 796"/>
                <a:gd name="T19" fmla="*/ 5 h 5"/>
                <a:gd name="T20" fmla="*/ 288 w 796"/>
                <a:gd name="T21" fmla="*/ 5 h 5"/>
                <a:gd name="T22" fmla="*/ 179 w 796"/>
                <a:gd name="T23" fmla="*/ 5 h 5"/>
                <a:gd name="T24" fmla="*/ 179 w 796"/>
                <a:gd name="T25" fmla="*/ 0 h 5"/>
                <a:gd name="T26" fmla="*/ 288 w 796"/>
                <a:gd name="T27" fmla="*/ 0 h 5"/>
                <a:gd name="T28" fmla="*/ 288 w 796"/>
                <a:gd name="T29" fmla="*/ 5 h 5"/>
                <a:gd name="T30" fmla="*/ 57 w 796"/>
                <a:gd name="T31" fmla="*/ 5 h 5"/>
                <a:gd name="T32" fmla="*/ 0 w 796"/>
                <a:gd name="T33" fmla="*/ 5 h 5"/>
                <a:gd name="T34" fmla="*/ 0 w 796"/>
                <a:gd name="T35" fmla="*/ 0 h 5"/>
                <a:gd name="T36" fmla="*/ 60 w 796"/>
                <a:gd name="T37" fmla="*/ 0 h 5"/>
                <a:gd name="T38" fmla="*/ 60 w 796"/>
                <a:gd name="T39" fmla="*/ 0 h 5"/>
                <a:gd name="T40" fmla="*/ 60 w 796"/>
                <a:gd name="T41" fmla="*/ 2 h 5"/>
                <a:gd name="T42" fmla="*/ 57 w 796"/>
                <a:gd name="T43" fmla="*/ 2 h 5"/>
                <a:gd name="T44" fmla="*/ 57 w 796"/>
                <a:gd name="T45" fmla="*/ 2 h 5"/>
                <a:gd name="T46" fmla="*/ 57 w 796"/>
                <a:gd name="T47" fmla="*/ 2 h 5"/>
                <a:gd name="T48" fmla="*/ 57 w 796"/>
                <a:gd name="T49" fmla="*/ 5 h 5"/>
                <a:gd name="T50" fmla="*/ 57 w 796"/>
                <a:gd name="T51" fmla="*/ 5 h 5"/>
                <a:gd name="T52" fmla="*/ 57 w 79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6" h="5">
                  <a:moveTo>
                    <a:pt x="791" y="5"/>
                  </a:moveTo>
                  <a:lnTo>
                    <a:pt x="713" y="5"/>
                  </a:lnTo>
                  <a:lnTo>
                    <a:pt x="719" y="0"/>
                  </a:lnTo>
                  <a:lnTo>
                    <a:pt x="796" y="0"/>
                  </a:lnTo>
                  <a:lnTo>
                    <a:pt x="79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4 w 799"/>
                <a:gd name="T1" fmla="*/ 5 h 5"/>
                <a:gd name="T2" fmla="*/ 716 w 799"/>
                <a:gd name="T3" fmla="*/ 5 h 5"/>
                <a:gd name="T4" fmla="*/ 721 w 799"/>
                <a:gd name="T5" fmla="*/ 0 h 5"/>
                <a:gd name="T6" fmla="*/ 799 w 799"/>
                <a:gd name="T7" fmla="*/ 0 h 5"/>
                <a:gd name="T8" fmla="*/ 794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57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0 w 799"/>
                <a:gd name="T37" fmla="*/ 0 h 5"/>
                <a:gd name="T38" fmla="*/ 60 w 799"/>
                <a:gd name="T39" fmla="*/ 0 h 5"/>
                <a:gd name="T40" fmla="*/ 60 w 799"/>
                <a:gd name="T41" fmla="*/ 3 h 5"/>
                <a:gd name="T42" fmla="*/ 60 w 799"/>
                <a:gd name="T43" fmla="*/ 3 h 5"/>
                <a:gd name="T44" fmla="*/ 60 w 799"/>
                <a:gd name="T45" fmla="*/ 3 h 5"/>
                <a:gd name="T46" fmla="*/ 60 w 799"/>
                <a:gd name="T47" fmla="*/ 3 h 5"/>
                <a:gd name="T48" fmla="*/ 60 w 799"/>
                <a:gd name="T49" fmla="*/ 5 h 5"/>
                <a:gd name="T50" fmla="*/ 57 w 799"/>
                <a:gd name="T51" fmla="*/ 5 h 5"/>
                <a:gd name="T52" fmla="*/ 57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4" y="5"/>
                  </a:moveTo>
                  <a:lnTo>
                    <a:pt x="716" y="5"/>
                  </a:lnTo>
                  <a:lnTo>
                    <a:pt x="721" y="0"/>
                  </a:lnTo>
                  <a:lnTo>
                    <a:pt x="799" y="0"/>
                  </a:lnTo>
                  <a:lnTo>
                    <a:pt x="79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6 w 799"/>
                <a:gd name="T1" fmla="*/ 5 h 5"/>
                <a:gd name="T2" fmla="*/ 719 w 799"/>
                <a:gd name="T3" fmla="*/ 5 h 5"/>
                <a:gd name="T4" fmla="*/ 724 w 799"/>
                <a:gd name="T5" fmla="*/ 0 h 5"/>
                <a:gd name="T6" fmla="*/ 799 w 799"/>
                <a:gd name="T7" fmla="*/ 0 h 5"/>
                <a:gd name="T8" fmla="*/ 796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60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2 w 799"/>
                <a:gd name="T37" fmla="*/ 0 h 5"/>
                <a:gd name="T38" fmla="*/ 62 w 799"/>
                <a:gd name="T39" fmla="*/ 0 h 5"/>
                <a:gd name="T40" fmla="*/ 62 w 799"/>
                <a:gd name="T41" fmla="*/ 2 h 5"/>
                <a:gd name="T42" fmla="*/ 60 w 799"/>
                <a:gd name="T43" fmla="*/ 2 h 5"/>
                <a:gd name="T44" fmla="*/ 60 w 799"/>
                <a:gd name="T45" fmla="*/ 2 h 5"/>
                <a:gd name="T46" fmla="*/ 60 w 799"/>
                <a:gd name="T47" fmla="*/ 2 h 5"/>
                <a:gd name="T48" fmla="*/ 60 w 799"/>
                <a:gd name="T49" fmla="*/ 5 h 5"/>
                <a:gd name="T50" fmla="*/ 60 w 799"/>
                <a:gd name="T51" fmla="*/ 5 h 5"/>
                <a:gd name="T52" fmla="*/ 60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6" y="5"/>
                  </a:moveTo>
                  <a:lnTo>
                    <a:pt x="719" y="5"/>
                  </a:lnTo>
                  <a:lnTo>
                    <a:pt x="724" y="0"/>
                  </a:lnTo>
                  <a:lnTo>
                    <a:pt x="799" y="0"/>
                  </a:lnTo>
                  <a:lnTo>
                    <a:pt x="79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09A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89" y="3463"/>
              <a:ext cx="802" cy="5"/>
            </a:xfrm>
            <a:custGeom>
              <a:avLst/>
              <a:gdLst>
                <a:gd name="T0" fmla="*/ 799 w 802"/>
                <a:gd name="T1" fmla="*/ 5 h 5"/>
                <a:gd name="T2" fmla="*/ 721 w 802"/>
                <a:gd name="T3" fmla="*/ 5 h 5"/>
                <a:gd name="T4" fmla="*/ 726 w 802"/>
                <a:gd name="T5" fmla="*/ 0 h 5"/>
                <a:gd name="T6" fmla="*/ 802 w 802"/>
                <a:gd name="T7" fmla="*/ 0 h 5"/>
                <a:gd name="T8" fmla="*/ 799 w 802"/>
                <a:gd name="T9" fmla="*/ 5 h 5"/>
                <a:gd name="T10" fmla="*/ 669 w 802"/>
                <a:gd name="T11" fmla="*/ 5 h 5"/>
                <a:gd name="T12" fmla="*/ 560 w 802"/>
                <a:gd name="T13" fmla="*/ 5 h 5"/>
                <a:gd name="T14" fmla="*/ 560 w 802"/>
                <a:gd name="T15" fmla="*/ 0 h 5"/>
                <a:gd name="T16" fmla="*/ 669 w 802"/>
                <a:gd name="T17" fmla="*/ 0 h 5"/>
                <a:gd name="T18" fmla="*/ 669 w 802"/>
                <a:gd name="T19" fmla="*/ 5 h 5"/>
                <a:gd name="T20" fmla="*/ 288 w 802"/>
                <a:gd name="T21" fmla="*/ 5 h 5"/>
                <a:gd name="T22" fmla="*/ 179 w 802"/>
                <a:gd name="T23" fmla="*/ 5 h 5"/>
                <a:gd name="T24" fmla="*/ 179 w 802"/>
                <a:gd name="T25" fmla="*/ 0 h 5"/>
                <a:gd name="T26" fmla="*/ 288 w 802"/>
                <a:gd name="T27" fmla="*/ 0 h 5"/>
                <a:gd name="T28" fmla="*/ 288 w 802"/>
                <a:gd name="T29" fmla="*/ 5 h 5"/>
                <a:gd name="T30" fmla="*/ 60 w 802"/>
                <a:gd name="T31" fmla="*/ 5 h 5"/>
                <a:gd name="T32" fmla="*/ 0 w 802"/>
                <a:gd name="T33" fmla="*/ 5 h 5"/>
                <a:gd name="T34" fmla="*/ 0 w 802"/>
                <a:gd name="T35" fmla="*/ 0 h 5"/>
                <a:gd name="T36" fmla="*/ 65 w 802"/>
                <a:gd name="T37" fmla="*/ 0 h 5"/>
                <a:gd name="T38" fmla="*/ 65 w 802"/>
                <a:gd name="T39" fmla="*/ 0 h 5"/>
                <a:gd name="T40" fmla="*/ 62 w 802"/>
                <a:gd name="T41" fmla="*/ 3 h 5"/>
                <a:gd name="T42" fmla="*/ 62 w 802"/>
                <a:gd name="T43" fmla="*/ 3 h 5"/>
                <a:gd name="T44" fmla="*/ 62 w 802"/>
                <a:gd name="T45" fmla="*/ 3 h 5"/>
                <a:gd name="T46" fmla="*/ 62 w 802"/>
                <a:gd name="T47" fmla="*/ 3 h 5"/>
                <a:gd name="T48" fmla="*/ 62 w 802"/>
                <a:gd name="T49" fmla="*/ 5 h 5"/>
                <a:gd name="T50" fmla="*/ 60 w 802"/>
                <a:gd name="T51" fmla="*/ 5 h 5"/>
                <a:gd name="T52" fmla="*/ 60 w 80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2" h="5">
                  <a:moveTo>
                    <a:pt x="799" y="5"/>
                  </a:moveTo>
                  <a:lnTo>
                    <a:pt x="721" y="5"/>
                  </a:lnTo>
                  <a:lnTo>
                    <a:pt x="726" y="0"/>
                  </a:lnTo>
                  <a:lnTo>
                    <a:pt x="802" y="0"/>
                  </a:lnTo>
                  <a:lnTo>
                    <a:pt x="79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39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89" y="3461"/>
              <a:ext cx="804" cy="7"/>
            </a:xfrm>
            <a:custGeom>
              <a:avLst/>
              <a:gdLst>
                <a:gd name="T0" fmla="*/ 799 w 804"/>
                <a:gd name="T1" fmla="*/ 9 h 6"/>
                <a:gd name="T2" fmla="*/ 724 w 804"/>
                <a:gd name="T3" fmla="*/ 9 h 6"/>
                <a:gd name="T4" fmla="*/ 729 w 804"/>
                <a:gd name="T5" fmla="*/ 0 h 6"/>
                <a:gd name="T6" fmla="*/ 804 w 804"/>
                <a:gd name="T7" fmla="*/ 0 h 6"/>
                <a:gd name="T8" fmla="*/ 799 w 804"/>
                <a:gd name="T9" fmla="*/ 9 h 6"/>
                <a:gd name="T10" fmla="*/ 669 w 804"/>
                <a:gd name="T11" fmla="*/ 9 h 6"/>
                <a:gd name="T12" fmla="*/ 560 w 804"/>
                <a:gd name="T13" fmla="*/ 9 h 6"/>
                <a:gd name="T14" fmla="*/ 560 w 804"/>
                <a:gd name="T15" fmla="*/ 0 h 6"/>
                <a:gd name="T16" fmla="*/ 669 w 804"/>
                <a:gd name="T17" fmla="*/ 0 h 6"/>
                <a:gd name="T18" fmla="*/ 669 w 804"/>
                <a:gd name="T19" fmla="*/ 9 h 6"/>
                <a:gd name="T20" fmla="*/ 288 w 804"/>
                <a:gd name="T21" fmla="*/ 9 h 6"/>
                <a:gd name="T22" fmla="*/ 179 w 804"/>
                <a:gd name="T23" fmla="*/ 9 h 6"/>
                <a:gd name="T24" fmla="*/ 179 w 804"/>
                <a:gd name="T25" fmla="*/ 0 h 6"/>
                <a:gd name="T26" fmla="*/ 288 w 804"/>
                <a:gd name="T27" fmla="*/ 0 h 6"/>
                <a:gd name="T28" fmla="*/ 288 w 804"/>
                <a:gd name="T29" fmla="*/ 9 h 6"/>
                <a:gd name="T30" fmla="*/ 62 w 804"/>
                <a:gd name="T31" fmla="*/ 9 h 6"/>
                <a:gd name="T32" fmla="*/ 0 w 804"/>
                <a:gd name="T33" fmla="*/ 9 h 6"/>
                <a:gd name="T34" fmla="*/ 0 w 804"/>
                <a:gd name="T35" fmla="*/ 0 h 6"/>
                <a:gd name="T36" fmla="*/ 68 w 804"/>
                <a:gd name="T37" fmla="*/ 0 h 6"/>
                <a:gd name="T38" fmla="*/ 65 w 804"/>
                <a:gd name="T39" fmla="*/ 0 h 6"/>
                <a:gd name="T40" fmla="*/ 65 w 804"/>
                <a:gd name="T41" fmla="*/ 6 h 6"/>
                <a:gd name="T42" fmla="*/ 65 w 804"/>
                <a:gd name="T43" fmla="*/ 6 h 6"/>
                <a:gd name="T44" fmla="*/ 65 w 804"/>
                <a:gd name="T45" fmla="*/ 6 h 6"/>
                <a:gd name="T46" fmla="*/ 65 w 804"/>
                <a:gd name="T47" fmla="*/ 6 h 6"/>
                <a:gd name="T48" fmla="*/ 62 w 804"/>
                <a:gd name="T49" fmla="*/ 9 h 6"/>
                <a:gd name="T50" fmla="*/ 62 w 804"/>
                <a:gd name="T51" fmla="*/ 9 h 6"/>
                <a:gd name="T52" fmla="*/ 62 w 80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4" h="6">
                  <a:moveTo>
                    <a:pt x="799" y="6"/>
                  </a:moveTo>
                  <a:lnTo>
                    <a:pt x="724" y="6"/>
                  </a:lnTo>
                  <a:lnTo>
                    <a:pt x="729" y="0"/>
                  </a:lnTo>
                  <a:lnTo>
                    <a:pt x="804" y="0"/>
                  </a:lnTo>
                  <a:lnTo>
                    <a:pt x="79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6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639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89" y="3459"/>
              <a:ext cx="806" cy="5"/>
            </a:xfrm>
            <a:custGeom>
              <a:avLst/>
              <a:gdLst>
                <a:gd name="T0" fmla="*/ 799 w 807"/>
                <a:gd name="T1" fmla="*/ 5 h 5"/>
                <a:gd name="T2" fmla="*/ 723 w 807"/>
                <a:gd name="T3" fmla="*/ 5 h 5"/>
                <a:gd name="T4" fmla="*/ 729 w 807"/>
                <a:gd name="T5" fmla="*/ 0 h 5"/>
                <a:gd name="T6" fmla="*/ 804 w 807"/>
                <a:gd name="T7" fmla="*/ 0 h 5"/>
                <a:gd name="T8" fmla="*/ 799 w 807"/>
                <a:gd name="T9" fmla="*/ 5 h 5"/>
                <a:gd name="T10" fmla="*/ 666 w 807"/>
                <a:gd name="T11" fmla="*/ 5 h 5"/>
                <a:gd name="T12" fmla="*/ 557 w 807"/>
                <a:gd name="T13" fmla="*/ 5 h 5"/>
                <a:gd name="T14" fmla="*/ 557 w 807"/>
                <a:gd name="T15" fmla="*/ 0 h 5"/>
                <a:gd name="T16" fmla="*/ 666 w 807"/>
                <a:gd name="T17" fmla="*/ 0 h 5"/>
                <a:gd name="T18" fmla="*/ 666 w 807"/>
                <a:gd name="T19" fmla="*/ 5 h 5"/>
                <a:gd name="T20" fmla="*/ 288 w 807"/>
                <a:gd name="T21" fmla="*/ 5 h 5"/>
                <a:gd name="T22" fmla="*/ 179 w 807"/>
                <a:gd name="T23" fmla="*/ 5 h 5"/>
                <a:gd name="T24" fmla="*/ 179 w 807"/>
                <a:gd name="T25" fmla="*/ 0 h 5"/>
                <a:gd name="T26" fmla="*/ 288 w 807"/>
                <a:gd name="T27" fmla="*/ 0 h 5"/>
                <a:gd name="T28" fmla="*/ 288 w 807"/>
                <a:gd name="T29" fmla="*/ 5 h 5"/>
                <a:gd name="T30" fmla="*/ 65 w 807"/>
                <a:gd name="T31" fmla="*/ 5 h 5"/>
                <a:gd name="T32" fmla="*/ 0 w 807"/>
                <a:gd name="T33" fmla="*/ 5 h 5"/>
                <a:gd name="T34" fmla="*/ 0 w 807"/>
                <a:gd name="T35" fmla="*/ 0 h 5"/>
                <a:gd name="T36" fmla="*/ 70 w 807"/>
                <a:gd name="T37" fmla="*/ 0 h 5"/>
                <a:gd name="T38" fmla="*/ 70 w 807"/>
                <a:gd name="T39" fmla="*/ 0 h 5"/>
                <a:gd name="T40" fmla="*/ 68 w 807"/>
                <a:gd name="T41" fmla="*/ 2 h 5"/>
                <a:gd name="T42" fmla="*/ 68 w 807"/>
                <a:gd name="T43" fmla="*/ 2 h 5"/>
                <a:gd name="T44" fmla="*/ 68 w 807"/>
                <a:gd name="T45" fmla="*/ 2 h 5"/>
                <a:gd name="T46" fmla="*/ 68 w 807"/>
                <a:gd name="T47" fmla="*/ 2 h 5"/>
                <a:gd name="T48" fmla="*/ 65 w 807"/>
                <a:gd name="T49" fmla="*/ 5 h 5"/>
                <a:gd name="T50" fmla="*/ 65 w 807"/>
                <a:gd name="T51" fmla="*/ 5 h 5"/>
                <a:gd name="T52" fmla="*/ 65 w 807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7" h="5">
                  <a:moveTo>
                    <a:pt x="802" y="5"/>
                  </a:moveTo>
                  <a:lnTo>
                    <a:pt x="726" y="5"/>
                  </a:lnTo>
                  <a:lnTo>
                    <a:pt x="732" y="0"/>
                  </a:lnTo>
                  <a:lnTo>
                    <a:pt x="807" y="0"/>
                  </a:lnTo>
                  <a:lnTo>
                    <a:pt x="80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659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89" y="3456"/>
              <a:ext cx="809" cy="5"/>
            </a:xfrm>
            <a:custGeom>
              <a:avLst/>
              <a:gdLst>
                <a:gd name="T0" fmla="*/ 804 w 809"/>
                <a:gd name="T1" fmla="*/ 5 h 5"/>
                <a:gd name="T2" fmla="*/ 729 w 809"/>
                <a:gd name="T3" fmla="*/ 5 h 5"/>
                <a:gd name="T4" fmla="*/ 734 w 809"/>
                <a:gd name="T5" fmla="*/ 0 h 5"/>
                <a:gd name="T6" fmla="*/ 809 w 809"/>
                <a:gd name="T7" fmla="*/ 0 h 5"/>
                <a:gd name="T8" fmla="*/ 804 w 809"/>
                <a:gd name="T9" fmla="*/ 5 h 5"/>
                <a:gd name="T10" fmla="*/ 669 w 809"/>
                <a:gd name="T11" fmla="*/ 5 h 5"/>
                <a:gd name="T12" fmla="*/ 560 w 809"/>
                <a:gd name="T13" fmla="*/ 5 h 5"/>
                <a:gd name="T14" fmla="*/ 560 w 809"/>
                <a:gd name="T15" fmla="*/ 0 h 5"/>
                <a:gd name="T16" fmla="*/ 669 w 809"/>
                <a:gd name="T17" fmla="*/ 0 h 5"/>
                <a:gd name="T18" fmla="*/ 669 w 809"/>
                <a:gd name="T19" fmla="*/ 5 h 5"/>
                <a:gd name="T20" fmla="*/ 288 w 809"/>
                <a:gd name="T21" fmla="*/ 5 h 5"/>
                <a:gd name="T22" fmla="*/ 179 w 809"/>
                <a:gd name="T23" fmla="*/ 5 h 5"/>
                <a:gd name="T24" fmla="*/ 179 w 809"/>
                <a:gd name="T25" fmla="*/ 0 h 5"/>
                <a:gd name="T26" fmla="*/ 288 w 809"/>
                <a:gd name="T27" fmla="*/ 0 h 5"/>
                <a:gd name="T28" fmla="*/ 288 w 809"/>
                <a:gd name="T29" fmla="*/ 5 h 5"/>
                <a:gd name="T30" fmla="*/ 68 w 809"/>
                <a:gd name="T31" fmla="*/ 5 h 5"/>
                <a:gd name="T32" fmla="*/ 0 w 809"/>
                <a:gd name="T33" fmla="*/ 5 h 5"/>
                <a:gd name="T34" fmla="*/ 0 w 809"/>
                <a:gd name="T35" fmla="*/ 0 h 5"/>
                <a:gd name="T36" fmla="*/ 75 w 809"/>
                <a:gd name="T37" fmla="*/ 0 h 5"/>
                <a:gd name="T38" fmla="*/ 73 w 809"/>
                <a:gd name="T39" fmla="*/ 0 h 5"/>
                <a:gd name="T40" fmla="*/ 73 w 809"/>
                <a:gd name="T41" fmla="*/ 0 h 5"/>
                <a:gd name="T42" fmla="*/ 70 w 809"/>
                <a:gd name="T43" fmla="*/ 3 h 5"/>
                <a:gd name="T44" fmla="*/ 70 w 809"/>
                <a:gd name="T45" fmla="*/ 3 h 5"/>
                <a:gd name="T46" fmla="*/ 70 w 809"/>
                <a:gd name="T47" fmla="*/ 3 h 5"/>
                <a:gd name="T48" fmla="*/ 68 w 809"/>
                <a:gd name="T49" fmla="*/ 3 h 5"/>
                <a:gd name="T50" fmla="*/ 68 w 809"/>
                <a:gd name="T51" fmla="*/ 5 h 5"/>
                <a:gd name="T52" fmla="*/ 68 w 80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9" h="5">
                  <a:moveTo>
                    <a:pt x="804" y="5"/>
                  </a:moveTo>
                  <a:lnTo>
                    <a:pt x="729" y="5"/>
                  </a:lnTo>
                  <a:lnTo>
                    <a:pt x="734" y="0"/>
                  </a:lnTo>
                  <a:lnTo>
                    <a:pt x="809" y="0"/>
                  </a:lnTo>
                  <a:lnTo>
                    <a:pt x="80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649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89" y="3454"/>
              <a:ext cx="811" cy="5"/>
            </a:xfrm>
            <a:custGeom>
              <a:avLst/>
              <a:gdLst>
                <a:gd name="T0" fmla="*/ 804 w 812"/>
                <a:gd name="T1" fmla="*/ 5 h 5"/>
                <a:gd name="T2" fmla="*/ 729 w 812"/>
                <a:gd name="T3" fmla="*/ 5 h 5"/>
                <a:gd name="T4" fmla="*/ 731 w 812"/>
                <a:gd name="T5" fmla="*/ 0 h 5"/>
                <a:gd name="T6" fmla="*/ 809 w 812"/>
                <a:gd name="T7" fmla="*/ 0 h 5"/>
                <a:gd name="T8" fmla="*/ 804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0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1 w 812"/>
                <a:gd name="T37" fmla="*/ 0 h 5"/>
                <a:gd name="T38" fmla="*/ 78 w 812"/>
                <a:gd name="T39" fmla="*/ 0 h 5"/>
                <a:gd name="T40" fmla="*/ 78 w 812"/>
                <a:gd name="T41" fmla="*/ 0 h 5"/>
                <a:gd name="T42" fmla="*/ 75 w 812"/>
                <a:gd name="T43" fmla="*/ 2 h 5"/>
                <a:gd name="T44" fmla="*/ 75 w 812"/>
                <a:gd name="T45" fmla="*/ 2 h 5"/>
                <a:gd name="T46" fmla="*/ 73 w 812"/>
                <a:gd name="T47" fmla="*/ 2 h 5"/>
                <a:gd name="T48" fmla="*/ 73 w 812"/>
                <a:gd name="T49" fmla="*/ 2 h 5"/>
                <a:gd name="T50" fmla="*/ 70 w 812"/>
                <a:gd name="T51" fmla="*/ 5 h 5"/>
                <a:gd name="T52" fmla="*/ 70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7" y="5"/>
                  </a:moveTo>
                  <a:lnTo>
                    <a:pt x="732" y="5"/>
                  </a:lnTo>
                  <a:lnTo>
                    <a:pt x="734" y="0"/>
                  </a:lnTo>
                  <a:lnTo>
                    <a:pt x="812" y="0"/>
                  </a:lnTo>
                  <a:lnTo>
                    <a:pt x="80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679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89" y="3452"/>
              <a:ext cx="811" cy="5"/>
            </a:xfrm>
            <a:custGeom>
              <a:avLst/>
              <a:gdLst>
                <a:gd name="T0" fmla="*/ 806 w 812"/>
                <a:gd name="T1" fmla="*/ 5 h 5"/>
                <a:gd name="T2" fmla="*/ 731 w 812"/>
                <a:gd name="T3" fmla="*/ 5 h 5"/>
                <a:gd name="T4" fmla="*/ 734 w 812"/>
                <a:gd name="T5" fmla="*/ 0 h 5"/>
                <a:gd name="T6" fmla="*/ 809 w 812"/>
                <a:gd name="T7" fmla="*/ 0 h 5"/>
                <a:gd name="T8" fmla="*/ 806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5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8 w 812"/>
                <a:gd name="T37" fmla="*/ 0 h 5"/>
                <a:gd name="T38" fmla="*/ 86 w 812"/>
                <a:gd name="T39" fmla="*/ 0 h 5"/>
                <a:gd name="T40" fmla="*/ 86 w 812"/>
                <a:gd name="T41" fmla="*/ 0 h 5"/>
                <a:gd name="T42" fmla="*/ 83 w 812"/>
                <a:gd name="T43" fmla="*/ 3 h 5"/>
                <a:gd name="T44" fmla="*/ 81 w 812"/>
                <a:gd name="T45" fmla="*/ 3 h 5"/>
                <a:gd name="T46" fmla="*/ 78 w 812"/>
                <a:gd name="T47" fmla="*/ 3 h 5"/>
                <a:gd name="T48" fmla="*/ 78 w 812"/>
                <a:gd name="T49" fmla="*/ 3 h 5"/>
                <a:gd name="T50" fmla="*/ 75 w 812"/>
                <a:gd name="T51" fmla="*/ 5 h 5"/>
                <a:gd name="T52" fmla="*/ 75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9" y="5"/>
                  </a:moveTo>
                  <a:lnTo>
                    <a:pt x="734" y="5"/>
                  </a:lnTo>
                  <a:lnTo>
                    <a:pt x="737" y="0"/>
                  </a:lnTo>
                  <a:lnTo>
                    <a:pt x="812" y="0"/>
                  </a:lnTo>
                  <a:lnTo>
                    <a:pt x="80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3" y="3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5" y="5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89" y="3447"/>
              <a:ext cx="816" cy="7"/>
            </a:xfrm>
            <a:custGeom>
              <a:avLst/>
              <a:gdLst>
                <a:gd name="T0" fmla="*/ 815 w 815"/>
                <a:gd name="T1" fmla="*/ 9 h 6"/>
                <a:gd name="T2" fmla="*/ 737 w 815"/>
                <a:gd name="T3" fmla="*/ 9 h 6"/>
                <a:gd name="T4" fmla="*/ 742 w 815"/>
                <a:gd name="T5" fmla="*/ 0 h 6"/>
                <a:gd name="T6" fmla="*/ 818 w 815"/>
                <a:gd name="T7" fmla="*/ 0 h 6"/>
                <a:gd name="T8" fmla="*/ 815 w 815"/>
                <a:gd name="T9" fmla="*/ 9 h 6"/>
                <a:gd name="T10" fmla="*/ 672 w 815"/>
                <a:gd name="T11" fmla="*/ 9 h 6"/>
                <a:gd name="T12" fmla="*/ 563 w 815"/>
                <a:gd name="T13" fmla="*/ 9 h 6"/>
                <a:gd name="T14" fmla="*/ 563 w 815"/>
                <a:gd name="T15" fmla="*/ 0 h 6"/>
                <a:gd name="T16" fmla="*/ 672 w 815"/>
                <a:gd name="T17" fmla="*/ 0 h 6"/>
                <a:gd name="T18" fmla="*/ 672 w 815"/>
                <a:gd name="T19" fmla="*/ 9 h 6"/>
                <a:gd name="T20" fmla="*/ 288 w 815"/>
                <a:gd name="T21" fmla="*/ 9 h 6"/>
                <a:gd name="T22" fmla="*/ 179 w 815"/>
                <a:gd name="T23" fmla="*/ 9 h 6"/>
                <a:gd name="T24" fmla="*/ 179 w 815"/>
                <a:gd name="T25" fmla="*/ 0 h 6"/>
                <a:gd name="T26" fmla="*/ 288 w 815"/>
                <a:gd name="T27" fmla="*/ 0 h 6"/>
                <a:gd name="T28" fmla="*/ 288 w 815"/>
                <a:gd name="T29" fmla="*/ 9 h 6"/>
                <a:gd name="T30" fmla="*/ 81 w 815"/>
                <a:gd name="T31" fmla="*/ 9 h 6"/>
                <a:gd name="T32" fmla="*/ 0 w 815"/>
                <a:gd name="T33" fmla="*/ 9 h 6"/>
                <a:gd name="T34" fmla="*/ 0 w 815"/>
                <a:gd name="T35" fmla="*/ 0 h 6"/>
                <a:gd name="T36" fmla="*/ 101 w 815"/>
                <a:gd name="T37" fmla="*/ 0 h 6"/>
                <a:gd name="T38" fmla="*/ 99 w 815"/>
                <a:gd name="T39" fmla="*/ 0 h 6"/>
                <a:gd name="T40" fmla="*/ 96 w 815"/>
                <a:gd name="T41" fmla="*/ 0 h 6"/>
                <a:gd name="T42" fmla="*/ 94 w 815"/>
                <a:gd name="T43" fmla="*/ 6 h 6"/>
                <a:gd name="T44" fmla="*/ 91 w 815"/>
                <a:gd name="T45" fmla="*/ 6 h 6"/>
                <a:gd name="T46" fmla="*/ 88 w 815"/>
                <a:gd name="T47" fmla="*/ 6 h 6"/>
                <a:gd name="T48" fmla="*/ 86 w 815"/>
                <a:gd name="T49" fmla="*/ 6 h 6"/>
                <a:gd name="T50" fmla="*/ 83 w 815"/>
                <a:gd name="T51" fmla="*/ 9 h 6"/>
                <a:gd name="T52" fmla="*/ 81 w 815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5" h="6">
                  <a:moveTo>
                    <a:pt x="812" y="6"/>
                  </a:moveTo>
                  <a:lnTo>
                    <a:pt x="734" y="6"/>
                  </a:lnTo>
                  <a:lnTo>
                    <a:pt x="739" y="0"/>
                  </a:lnTo>
                  <a:lnTo>
                    <a:pt x="815" y="0"/>
                  </a:lnTo>
                  <a:lnTo>
                    <a:pt x="81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8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6" y="3"/>
                  </a:lnTo>
                  <a:lnTo>
                    <a:pt x="83" y="6"/>
                  </a:lnTo>
                  <a:lnTo>
                    <a:pt x="81" y="6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89" y="3447"/>
              <a:ext cx="816" cy="5"/>
            </a:xfrm>
            <a:custGeom>
              <a:avLst/>
              <a:gdLst>
                <a:gd name="T0" fmla="*/ 809 w 817"/>
                <a:gd name="T1" fmla="*/ 5 h 5"/>
                <a:gd name="T2" fmla="*/ 734 w 817"/>
                <a:gd name="T3" fmla="*/ 5 h 5"/>
                <a:gd name="T4" fmla="*/ 739 w 817"/>
                <a:gd name="T5" fmla="*/ 0 h 5"/>
                <a:gd name="T6" fmla="*/ 814 w 817"/>
                <a:gd name="T7" fmla="*/ 0 h 5"/>
                <a:gd name="T8" fmla="*/ 809 w 817"/>
                <a:gd name="T9" fmla="*/ 5 h 5"/>
                <a:gd name="T10" fmla="*/ 666 w 817"/>
                <a:gd name="T11" fmla="*/ 5 h 5"/>
                <a:gd name="T12" fmla="*/ 557 w 817"/>
                <a:gd name="T13" fmla="*/ 5 h 5"/>
                <a:gd name="T14" fmla="*/ 557 w 817"/>
                <a:gd name="T15" fmla="*/ 0 h 5"/>
                <a:gd name="T16" fmla="*/ 666 w 817"/>
                <a:gd name="T17" fmla="*/ 0 h 5"/>
                <a:gd name="T18" fmla="*/ 666 w 817"/>
                <a:gd name="T19" fmla="*/ 5 h 5"/>
                <a:gd name="T20" fmla="*/ 288 w 817"/>
                <a:gd name="T21" fmla="*/ 5 h 5"/>
                <a:gd name="T22" fmla="*/ 179 w 817"/>
                <a:gd name="T23" fmla="*/ 5 h 5"/>
                <a:gd name="T24" fmla="*/ 179 w 817"/>
                <a:gd name="T25" fmla="*/ 0 h 5"/>
                <a:gd name="T26" fmla="*/ 314 w 817"/>
                <a:gd name="T27" fmla="*/ 0 h 5"/>
                <a:gd name="T28" fmla="*/ 314 w 817"/>
                <a:gd name="T29" fmla="*/ 0 h 5"/>
                <a:gd name="T30" fmla="*/ 288 w 817"/>
                <a:gd name="T31" fmla="*/ 0 h 5"/>
                <a:gd name="T32" fmla="*/ 288 w 817"/>
                <a:gd name="T33" fmla="*/ 5 h 5"/>
                <a:gd name="T34" fmla="*/ 88 w 817"/>
                <a:gd name="T35" fmla="*/ 5 h 5"/>
                <a:gd name="T36" fmla="*/ 0 w 817"/>
                <a:gd name="T37" fmla="*/ 5 h 5"/>
                <a:gd name="T38" fmla="*/ 0 w 817"/>
                <a:gd name="T39" fmla="*/ 0 h 5"/>
                <a:gd name="T40" fmla="*/ 161 w 817"/>
                <a:gd name="T41" fmla="*/ 0 h 5"/>
                <a:gd name="T42" fmla="*/ 161 w 817"/>
                <a:gd name="T43" fmla="*/ 0 h 5"/>
                <a:gd name="T44" fmla="*/ 148 w 817"/>
                <a:gd name="T45" fmla="*/ 0 h 5"/>
                <a:gd name="T46" fmla="*/ 138 w 817"/>
                <a:gd name="T47" fmla="*/ 0 h 5"/>
                <a:gd name="T48" fmla="*/ 127 w 817"/>
                <a:gd name="T49" fmla="*/ 0 h 5"/>
                <a:gd name="T50" fmla="*/ 117 w 817"/>
                <a:gd name="T51" fmla="*/ 0 h 5"/>
                <a:gd name="T52" fmla="*/ 109 w 817"/>
                <a:gd name="T53" fmla="*/ 2 h 5"/>
                <a:gd name="T54" fmla="*/ 101 w 817"/>
                <a:gd name="T55" fmla="*/ 2 h 5"/>
                <a:gd name="T56" fmla="*/ 94 w 817"/>
                <a:gd name="T57" fmla="*/ 2 h 5"/>
                <a:gd name="T58" fmla="*/ 88 w 817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17" h="5">
                  <a:moveTo>
                    <a:pt x="812" y="5"/>
                  </a:moveTo>
                  <a:lnTo>
                    <a:pt x="737" y="5"/>
                  </a:lnTo>
                  <a:lnTo>
                    <a:pt x="742" y="0"/>
                  </a:lnTo>
                  <a:lnTo>
                    <a:pt x="817" y="0"/>
                  </a:lnTo>
                  <a:lnTo>
                    <a:pt x="81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8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17" y="0"/>
                  </a:lnTo>
                  <a:lnTo>
                    <a:pt x="109" y="2"/>
                  </a:lnTo>
                  <a:lnTo>
                    <a:pt x="101" y="2"/>
                  </a:lnTo>
                  <a:lnTo>
                    <a:pt x="94" y="2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89" y="3442"/>
              <a:ext cx="820" cy="5"/>
            </a:xfrm>
            <a:custGeom>
              <a:avLst/>
              <a:gdLst>
                <a:gd name="T0" fmla="*/ 815 w 820"/>
                <a:gd name="T1" fmla="*/ 5 h 5"/>
                <a:gd name="T2" fmla="*/ 739 w 820"/>
                <a:gd name="T3" fmla="*/ 5 h 5"/>
                <a:gd name="T4" fmla="*/ 745 w 820"/>
                <a:gd name="T5" fmla="*/ 0 h 5"/>
                <a:gd name="T6" fmla="*/ 820 w 820"/>
                <a:gd name="T7" fmla="*/ 0 h 5"/>
                <a:gd name="T8" fmla="*/ 815 w 820"/>
                <a:gd name="T9" fmla="*/ 5 h 5"/>
                <a:gd name="T10" fmla="*/ 669 w 820"/>
                <a:gd name="T11" fmla="*/ 5 h 5"/>
                <a:gd name="T12" fmla="*/ 560 w 820"/>
                <a:gd name="T13" fmla="*/ 5 h 5"/>
                <a:gd name="T14" fmla="*/ 560 w 820"/>
                <a:gd name="T15" fmla="*/ 0 h 5"/>
                <a:gd name="T16" fmla="*/ 669 w 820"/>
                <a:gd name="T17" fmla="*/ 0 h 5"/>
                <a:gd name="T18" fmla="*/ 669 w 820"/>
                <a:gd name="T19" fmla="*/ 5 h 5"/>
                <a:gd name="T20" fmla="*/ 288 w 820"/>
                <a:gd name="T21" fmla="*/ 5 h 5"/>
                <a:gd name="T22" fmla="*/ 179 w 820"/>
                <a:gd name="T23" fmla="*/ 5 h 5"/>
                <a:gd name="T24" fmla="*/ 179 w 820"/>
                <a:gd name="T25" fmla="*/ 0 h 5"/>
                <a:gd name="T26" fmla="*/ 314 w 820"/>
                <a:gd name="T27" fmla="*/ 0 h 5"/>
                <a:gd name="T28" fmla="*/ 314 w 820"/>
                <a:gd name="T29" fmla="*/ 3 h 5"/>
                <a:gd name="T30" fmla="*/ 288 w 820"/>
                <a:gd name="T31" fmla="*/ 3 h 5"/>
                <a:gd name="T32" fmla="*/ 288 w 820"/>
                <a:gd name="T33" fmla="*/ 5 h 5"/>
                <a:gd name="T34" fmla="*/ 101 w 820"/>
                <a:gd name="T35" fmla="*/ 5 h 5"/>
                <a:gd name="T36" fmla="*/ 0 w 820"/>
                <a:gd name="T37" fmla="*/ 5 h 5"/>
                <a:gd name="T38" fmla="*/ 0 w 820"/>
                <a:gd name="T39" fmla="*/ 0 h 5"/>
                <a:gd name="T40" fmla="*/ 161 w 820"/>
                <a:gd name="T41" fmla="*/ 0 h 5"/>
                <a:gd name="T42" fmla="*/ 161 w 820"/>
                <a:gd name="T43" fmla="*/ 3 h 5"/>
                <a:gd name="T44" fmla="*/ 153 w 820"/>
                <a:gd name="T45" fmla="*/ 3 h 5"/>
                <a:gd name="T46" fmla="*/ 143 w 820"/>
                <a:gd name="T47" fmla="*/ 3 h 5"/>
                <a:gd name="T48" fmla="*/ 135 w 820"/>
                <a:gd name="T49" fmla="*/ 3 h 5"/>
                <a:gd name="T50" fmla="*/ 127 w 820"/>
                <a:gd name="T51" fmla="*/ 3 h 5"/>
                <a:gd name="T52" fmla="*/ 119 w 820"/>
                <a:gd name="T53" fmla="*/ 3 h 5"/>
                <a:gd name="T54" fmla="*/ 114 w 820"/>
                <a:gd name="T55" fmla="*/ 5 h 5"/>
                <a:gd name="T56" fmla="*/ 107 w 820"/>
                <a:gd name="T57" fmla="*/ 5 h 5"/>
                <a:gd name="T58" fmla="*/ 101 w 820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0" h="5">
                  <a:moveTo>
                    <a:pt x="815" y="5"/>
                  </a:moveTo>
                  <a:lnTo>
                    <a:pt x="739" y="5"/>
                  </a:lnTo>
                  <a:lnTo>
                    <a:pt x="745" y="0"/>
                  </a:lnTo>
                  <a:lnTo>
                    <a:pt x="820" y="0"/>
                  </a:lnTo>
                  <a:lnTo>
                    <a:pt x="81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3"/>
                  </a:lnTo>
                  <a:lnTo>
                    <a:pt x="288" y="3"/>
                  </a:lnTo>
                  <a:lnTo>
                    <a:pt x="288" y="5"/>
                  </a:lnTo>
                  <a:close/>
                  <a:moveTo>
                    <a:pt x="10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3"/>
                  </a:lnTo>
                  <a:lnTo>
                    <a:pt x="153" y="3"/>
                  </a:lnTo>
                  <a:lnTo>
                    <a:pt x="143" y="3"/>
                  </a:lnTo>
                  <a:lnTo>
                    <a:pt x="135" y="3"/>
                  </a:lnTo>
                  <a:lnTo>
                    <a:pt x="127" y="3"/>
                  </a:lnTo>
                  <a:lnTo>
                    <a:pt x="119" y="3"/>
                  </a:lnTo>
                  <a:lnTo>
                    <a:pt x="114" y="5"/>
                  </a:lnTo>
                  <a:lnTo>
                    <a:pt x="107" y="5"/>
                  </a:lnTo>
                  <a:lnTo>
                    <a:pt x="101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89" y="3440"/>
              <a:ext cx="822" cy="7"/>
            </a:xfrm>
            <a:custGeom>
              <a:avLst/>
              <a:gdLst>
                <a:gd name="T0" fmla="*/ 817 w 822"/>
                <a:gd name="T1" fmla="*/ 14 h 5"/>
                <a:gd name="T2" fmla="*/ 742 w 822"/>
                <a:gd name="T3" fmla="*/ 14 h 5"/>
                <a:gd name="T4" fmla="*/ 747 w 822"/>
                <a:gd name="T5" fmla="*/ 0 h 5"/>
                <a:gd name="T6" fmla="*/ 822 w 822"/>
                <a:gd name="T7" fmla="*/ 0 h 5"/>
                <a:gd name="T8" fmla="*/ 817 w 822"/>
                <a:gd name="T9" fmla="*/ 14 h 5"/>
                <a:gd name="T10" fmla="*/ 669 w 822"/>
                <a:gd name="T11" fmla="*/ 14 h 5"/>
                <a:gd name="T12" fmla="*/ 560 w 822"/>
                <a:gd name="T13" fmla="*/ 14 h 5"/>
                <a:gd name="T14" fmla="*/ 560 w 822"/>
                <a:gd name="T15" fmla="*/ 0 h 5"/>
                <a:gd name="T16" fmla="*/ 669 w 822"/>
                <a:gd name="T17" fmla="*/ 0 h 5"/>
                <a:gd name="T18" fmla="*/ 669 w 822"/>
                <a:gd name="T19" fmla="*/ 14 h 5"/>
                <a:gd name="T20" fmla="*/ 314 w 822"/>
                <a:gd name="T21" fmla="*/ 14 h 5"/>
                <a:gd name="T22" fmla="*/ 179 w 822"/>
                <a:gd name="T23" fmla="*/ 14 h 5"/>
                <a:gd name="T24" fmla="*/ 179 w 822"/>
                <a:gd name="T25" fmla="*/ 0 h 5"/>
                <a:gd name="T26" fmla="*/ 314 w 822"/>
                <a:gd name="T27" fmla="*/ 0 h 5"/>
                <a:gd name="T28" fmla="*/ 314 w 822"/>
                <a:gd name="T29" fmla="*/ 14 h 5"/>
                <a:gd name="T30" fmla="*/ 161 w 822"/>
                <a:gd name="T31" fmla="*/ 14 h 5"/>
                <a:gd name="T32" fmla="*/ 0 w 822"/>
                <a:gd name="T33" fmla="*/ 14 h 5"/>
                <a:gd name="T34" fmla="*/ 0 w 822"/>
                <a:gd name="T35" fmla="*/ 0 h 5"/>
                <a:gd name="T36" fmla="*/ 161 w 822"/>
                <a:gd name="T37" fmla="*/ 0 h 5"/>
                <a:gd name="T38" fmla="*/ 161 w 822"/>
                <a:gd name="T39" fmla="*/ 14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2" h="5">
                  <a:moveTo>
                    <a:pt x="817" y="5"/>
                  </a:moveTo>
                  <a:lnTo>
                    <a:pt x="742" y="5"/>
                  </a:lnTo>
                  <a:lnTo>
                    <a:pt x="747" y="0"/>
                  </a:lnTo>
                  <a:lnTo>
                    <a:pt x="822" y="0"/>
                  </a:lnTo>
                  <a:lnTo>
                    <a:pt x="81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89" y="3438"/>
              <a:ext cx="825" cy="5"/>
            </a:xfrm>
            <a:custGeom>
              <a:avLst/>
              <a:gdLst>
                <a:gd name="T0" fmla="*/ 820 w 825"/>
                <a:gd name="T1" fmla="*/ 5 h 5"/>
                <a:gd name="T2" fmla="*/ 745 w 825"/>
                <a:gd name="T3" fmla="*/ 5 h 5"/>
                <a:gd name="T4" fmla="*/ 750 w 825"/>
                <a:gd name="T5" fmla="*/ 0 h 5"/>
                <a:gd name="T6" fmla="*/ 825 w 825"/>
                <a:gd name="T7" fmla="*/ 0 h 5"/>
                <a:gd name="T8" fmla="*/ 820 w 825"/>
                <a:gd name="T9" fmla="*/ 5 h 5"/>
                <a:gd name="T10" fmla="*/ 669 w 825"/>
                <a:gd name="T11" fmla="*/ 5 h 5"/>
                <a:gd name="T12" fmla="*/ 560 w 825"/>
                <a:gd name="T13" fmla="*/ 5 h 5"/>
                <a:gd name="T14" fmla="*/ 560 w 825"/>
                <a:gd name="T15" fmla="*/ 0 h 5"/>
                <a:gd name="T16" fmla="*/ 669 w 825"/>
                <a:gd name="T17" fmla="*/ 0 h 5"/>
                <a:gd name="T18" fmla="*/ 669 w 825"/>
                <a:gd name="T19" fmla="*/ 5 h 5"/>
                <a:gd name="T20" fmla="*/ 314 w 825"/>
                <a:gd name="T21" fmla="*/ 5 h 5"/>
                <a:gd name="T22" fmla="*/ 179 w 825"/>
                <a:gd name="T23" fmla="*/ 5 h 5"/>
                <a:gd name="T24" fmla="*/ 179 w 825"/>
                <a:gd name="T25" fmla="*/ 0 h 5"/>
                <a:gd name="T26" fmla="*/ 314 w 825"/>
                <a:gd name="T27" fmla="*/ 0 h 5"/>
                <a:gd name="T28" fmla="*/ 314 w 825"/>
                <a:gd name="T29" fmla="*/ 5 h 5"/>
                <a:gd name="T30" fmla="*/ 161 w 825"/>
                <a:gd name="T31" fmla="*/ 5 h 5"/>
                <a:gd name="T32" fmla="*/ 0 w 825"/>
                <a:gd name="T33" fmla="*/ 5 h 5"/>
                <a:gd name="T34" fmla="*/ 0 w 825"/>
                <a:gd name="T35" fmla="*/ 0 h 5"/>
                <a:gd name="T36" fmla="*/ 161 w 825"/>
                <a:gd name="T37" fmla="*/ 0 h 5"/>
                <a:gd name="T38" fmla="*/ 161 w 825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5" h="5">
                  <a:moveTo>
                    <a:pt x="820" y="5"/>
                  </a:moveTo>
                  <a:lnTo>
                    <a:pt x="745" y="5"/>
                  </a:lnTo>
                  <a:lnTo>
                    <a:pt x="750" y="0"/>
                  </a:lnTo>
                  <a:lnTo>
                    <a:pt x="825" y="0"/>
                  </a:lnTo>
                  <a:lnTo>
                    <a:pt x="820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89" y="3435"/>
              <a:ext cx="848" cy="5"/>
            </a:xfrm>
            <a:custGeom>
              <a:avLst/>
              <a:gdLst>
                <a:gd name="T0" fmla="*/ 822 w 848"/>
                <a:gd name="T1" fmla="*/ 3 h 6"/>
                <a:gd name="T2" fmla="*/ 747 w 848"/>
                <a:gd name="T3" fmla="*/ 3 h 6"/>
                <a:gd name="T4" fmla="*/ 750 w 848"/>
                <a:gd name="T5" fmla="*/ 3 h 6"/>
                <a:gd name="T6" fmla="*/ 724 w 848"/>
                <a:gd name="T7" fmla="*/ 3 h 6"/>
                <a:gd name="T8" fmla="*/ 724 w 848"/>
                <a:gd name="T9" fmla="*/ 0 h 6"/>
                <a:gd name="T10" fmla="*/ 848 w 848"/>
                <a:gd name="T11" fmla="*/ 0 h 6"/>
                <a:gd name="T12" fmla="*/ 848 w 848"/>
                <a:gd name="T13" fmla="*/ 3 h 6"/>
                <a:gd name="T14" fmla="*/ 825 w 848"/>
                <a:gd name="T15" fmla="*/ 3 h 6"/>
                <a:gd name="T16" fmla="*/ 822 w 848"/>
                <a:gd name="T17" fmla="*/ 3 h 6"/>
                <a:gd name="T18" fmla="*/ 669 w 848"/>
                <a:gd name="T19" fmla="*/ 3 h 6"/>
                <a:gd name="T20" fmla="*/ 560 w 848"/>
                <a:gd name="T21" fmla="*/ 3 h 6"/>
                <a:gd name="T22" fmla="*/ 560 w 848"/>
                <a:gd name="T23" fmla="*/ 3 h 6"/>
                <a:gd name="T24" fmla="*/ 540 w 848"/>
                <a:gd name="T25" fmla="*/ 3 h 6"/>
                <a:gd name="T26" fmla="*/ 540 w 848"/>
                <a:gd name="T27" fmla="*/ 0 h 6"/>
                <a:gd name="T28" fmla="*/ 669 w 848"/>
                <a:gd name="T29" fmla="*/ 0 h 6"/>
                <a:gd name="T30" fmla="*/ 669 w 848"/>
                <a:gd name="T31" fmla="*/ 3 h 6"/>
                <a:gd name="T32" fmla="*/ 669 w 848"/>
                <a:gd name="T33" fmla="*/ 3 h 6"/>
                <a:gd name="T34" fmla="*/ 314 w 848"/>
                <a:gd name="T35" fmla="*/ 3 h 6"/>
                <a:gd name="T36" fmla="*/ 179 w 848"/>
                <a:gd name="T37" fmla="*/ 3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3 h 6"/>
                <a:gd name="T44" fmla="*/ 161 w 848"/>
                <a:gd name="T45" fmla="*/ 3 h 6"/>
                <a:gd name="T46" fmla="*/ 0 w 848"/>
                <a:gd name="T47" fmla="*/ 3 h 6"/>
                <a:gd name="T48" fmla="*/ 0 w 848"/>
                <a:gd name="T49" fmla="*/ 0 h 6"/>
                <a:gd name="T50" fmla="*/ 161 w 848"/>
                <a:gd name="T51" fmla="*/ 0 h 6"/>
                <a:gd name="T52" fmla="*/ 161 w 848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22" y="6"/>
                  </a:moveTo>
                  <a:lnTo>
                    <a:pt x="747" y="6"/>
                  </a:lnTo>
                  <a:lnTo>
                    <a:pt x="750" y="3"/>
                  </a:lnTo>
                  <a:lnTo>
                    <a:pt x="724" y="3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3"/>
                  </a:lnTo>
                  <a:lnTo>
                    <a:pt x="825" y="3"/>
                  </a:lnTo>
                  <a:lnTo>
                    <a:pt x="82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3"/>
                  </a:lnTo>
                  <a:lnTo>
                    <a:pt x="540" y="3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6"/>
                  </a:lnTo>
                  <a:close/>
                </a:path>
              </a:pathLst>
            </a:custGeom>
            <a:solidFill>
              <a:srgbClr val="68A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89" y="3433"/>
              <a:ext cx="848" cy="5"/>
            </a:xfrm>
            <a:custGeom>
              <a:avLst/>
              <a:gdLst>
                <a:gd name="T0" fmla="*/ 825 w 848"/>
                <a:gd name="T1" fmla="*/ 5 h 5"/>
                <a:gd name="T2" fmla="*/ 750 w 848"/>
                <a:gd name="T3" fmla="*/ 5 h 5"/>
                <a:gd name="T4" fmla="*/ 750 w 848"/>
                <a:gd name="T5" fmla="*/ 5 h 5"/>
                <a:gd name="T6" fmla="*/ 724 w 848"/>
                <a:gd name="T7" fmla="*/ 5 h 5"/>
                <a:gd name="T8" fmla="*/ 724 w 848"/>
                <a:gd name="T9" fmla="*/ 0 h 5"/>
                <a:gd name="T10" fmla="*/ 848 w 848"/>
                <a:gd name="T11" fmla="*/ 0 h 5"/>
                <a:gd name="T12" fmla="*/ 848 w 848"/>
                <a:gd name="T13" fmla="*/ 5 h 5"/>
                <a:gd name="T14" fmla="*/ 825 w 848"/>
                <a:gd name="T15" fmla="*/ 5 h 5"/>
                <a:gd name="T16" fmla="*/ 825 w 848"/>
                <a:gd name="T17" fmla="*/ 5 h 5"/>
                <a:gd name="T18" fmla="*/ 669 w 848"/>
                <a:gd name="T19" fmla="*/ 5 h 5"/>
                <a:gd name="T20" fmla="*/ 560 w 848"/>
                <a:gd name="T21" fmla="*/ 5 h 5"/>
                <a:gd name="T22" fmla="*/ 560 w 848"/>
                <a:gd name="T23" fmla="*/ 5 h 5"/>
                <a:gd name="T24" fmla="*/ 540 w 848"/>
                <a:gd name="T25" fmla="*/ 5 h 5"/>
                <a:gd name="T26" fmla="*/ 540 w 848"/>
                <a:gd name="T27" fmla="*/ 0 h 5"/>
                <a:gd name="T28" fmla="*/ 669 w 848"/>
                <a:gd name="T29" fmla="*/ 0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1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1 w 848"/>
                <a:gd name="T51" fmla="*/ 0 h 5"/>
                <a:gd name="T52" fmla="*/ 161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25" y="5"/>
                  </a:moveTo>
                  <a:lnTo>
                    <a:pt x="750" y="5"/>
                  </a:ln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lnTo>
                    <a:pt x="82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9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89" y="343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2" name="Freeform 142"/>
            <p:cNvSpPr>
              <a:spLocks noEditPoints="1"/>
            </p:cNvSpPr>
            <p:nvPr/>
          </p:nvSpPr>
          <p:spPr bwMode="auto">
            <a:xfrm>
              <a:off x="89" y="3428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3" name="Freeform 143"/>
            <p:cNvSpPr>
              <a:spLocks noEditPoints="1"/>
            </p:cNvSpPr>
            <p:nvPr/>
          </p:nvSpPr>
          <p:spPr bwMode="auto">
            <a:xfrm>
              <a:off x="89" y="342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AA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4" name="Freeform 144"/>
            <p:cNvSpPr>
              <a:spLocks noEditPoints="1"/>
            </p:cNvSpPr>
            <p:nvPr/>
          </p:nvSpPr>
          <p:spPr bwMode="auto">
            <a:xfrm>
              <a:off x="89" y="3421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9 h 6"/>
                <a:gd name="T20" fmla="*/ 314 w 848"/>
                <a:gd name="T21" fmla="*/ 9 h 6"/>
                <a:gd name="T22" fmla="*/ 179 w 848"/>
                <a:gd name="T23" fmla="*/ 9 h 6"/>
                <a:gd name="T24" fmla="*/ 179 w 848"/>
                <a:gd name="T25" fmla="*/ 0 h 6"/>
                <a:gd name="T26" fmla="*/ 314 w 848"/>
                <a:gd name="T27" fmla="*/ 0 h 6"/>
                <a:gd name="T28" fmla="*/ 314 w 848"/>
                <a:gd name="T29" fmla="*/ 9 h 6"/>
                <a:gd name="T30" fmla="*/ 164 w 848"/>
                <a:gd name="T31" fmla="*/ 9 h 6"/>
                <a:gd name="T32" fmla="*/ 0 w 848"/>
                <a:gd name="T33" fmla="*/ 9 h 6"/>
                <a:gd name="T34" fmla="*/ 0 w 848"/>
                <a:gd name="T35" fmla="*/ 0 h 6"/>
                <a:gd name="T36" fmla="*/ 164 w 848"/>
                <a:gd name="T37" fmla="*/ 0 h 6"/>
                <a:gd name="T38" fmla="*/ 164 w 848"/>
                <a:gd name="T39" fmla="*/ 9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DA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5" name="Freeform 145"/>
            <p:cNvSpPr>
              <a:spLocks noEditPoints="1"/>
            </p:cNvSpPr>
            <p:nvPr/>
          </p:nvSpPr>
          <p:spPr bwMode="auto">
            <a:xfrm>
              <a:off x="89" y="342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6" name="Freeform 146"/>
            <p:cNvSpPr>
              <a:spLocks noEditPoints="1"/>
            </p:cNvSpPr>
            <p:nvPr/>
          </p:nvSpPr>
          <p:spPr bwMode="auto">
            <a:xfrm>
              <a:off x="89" y="341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0 h 5"/>
                <a:gd name="T24" fmla="*/ 669 w 848"/>
                <a:gd name="T25" fmla="*/ 0 h 5"/>
                <a:gd name="T26" fmla="*/ 669 w 848"/>
                <a:gd name="T27" fmla="*/ 0 h 5"/>
                <a:gd name="T28" fmla="*/ 669 w 848"/>
                <a:gd name="T29" fmla="*/ 0 h 5"/>
                <a:gd name="T30" fmla="*/ 669 w 848"/>
                <a:gd name="T31" fmla="*/ 0 h 5"/>
                <a:gd name="T32" fmla="*/ 669 w 848"/>
                <a:gd name="T33" fmla="*/ 0 h 5"/>
                <a:gd name="T34" fmla="*/ 669 w 848"/>
                <a:gd name="T35" fmla="*/ 0 h 5"/>
                <a:gd name="T36" fmla="*/ 669 w 848"/>
                <a:gd name="T37" fmla="*/ 0 h 5"/>
                <a:gd name="T38" fmla="*/ 669 w 848"/>
                <a:gd name="T39" fmla="*/ 5 h 5"/>
                <a:gd name="T40" fmla="*/ 314 w 848"/>
                <a:gd name="T41" fmla="*/ 5 h 5"/>
                <a:gd name="T42" fmla="*/ 179 w 848"/>
                <a:gd name="T43" fmla="*/ 5 h 5"/>
                <a:gd name="T44" fmla="*/ 179 w 848"/>
                <a:gd name="T45" fmla="*/ 0 h 5"/>
                <a:gd name="T46" fmla="*/ 314 w 848"/>
                <a:gd name="T47" fmla="*/ 0 h 5"/>
                <a:gd name="T48" fmla="*/ 314 w 848"/>
                <a:gd name="T49" fmla="*/ 5 h 5"/>
                <a:gd name="T50" fmla="*/ 164 w 848"/>
                <a:gd name="T51" fmla="*/ 5 h 5"/>
                <a:gd name="T52" fmla="*/ 0 w 848"/>
                <a:gd name="T53" fmla="*/ 5 h 5"/>
                <a:gd name="T54" fmla="*/ 0 w 848"/>
                <a:gd name="T55" fmla="*/ 0 h 5"/>
                <a:gd name="T56" fmla="*/ 164 w 848"/>
                <a:gd name="T57" fmla="*/ 0 h 5"/>
                <a:gd name="T58" fmla="*/ 164 w 848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7" name="Freeform 147"/>
            <p:cNvSpPr>
              <a:spLocks noEditPoints="1"/>
            </p:cNvSpPr>
            <p:nvPr/>
          </p:nvSpPr>
          <p:spPr bwMode="auto">
            <a:xfrm>
              <a:off x="89" y="3414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0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6 h 6"/>
                <a:gd name="T32" fmla="*/ 669 w 848"/>
                <a:gd name="T33" fmla="*/ 6 h 6"/>
                <a:gd name="T34" fmla="*/ 669 w 848"/>
                <a:gd name="T35" fmla="*/ 6 h 6"/>
                <a:gd name="T36" fmla="*/ 669 w 848"/>
                <a:gd name="T37" fmla="*/ 6 h 6"/>
                <a:gd name="T38" fmla="*/ 669 w 848"/>
                <a:gd name="T39" fmla="*/ 9 h 6"/>
                <a:gd name="T40" fmla="*/ 314 w 848"/>
                <a:gd name="T41" fmla="*/ 9 h 6"/>
                <a:gd name="T42" fmla="*/ 179 w 848"/>
                <a:gd name="T43" fmla="*/ 9 h 6"/>
                <a:gd name="T44" fmla="*/ 179 w 848"/>
                <a:gd name="T45" fmla="*/ 0 h 6"/>
                <a:gd name="T46" fmla="*/ 314 w 848"/>
                <a:gd name="T47" fmla="*/ 0 h 6"/>
                <a:gd name="T48" fmla="*/ 314 w 848"/>
                <a:gd name="T49" fmla="*/ 9 h 6"/>
                <a:gd name="T50" fmla="*/ 164 w 848"/>
                <a:gd name="T51" fmla="*/ 9 h 6"/>
                <a:gd name="T52" fmla="*/ 0 w 848"/>
                <a:gd name="T53" fmla="*/ 9 h 6"/>
                <a:gd name="T54" fmla="*/ 0 w 848"/>
                <a:gd name="T55" fmla="*/ 0 h 6"/>
                <a:gd name="T56" fmla="*/ 164 w 848"/>
                <a:gd name="T57" fmla="*/ 0 h 6"/>
                <a:gd name="T58" fmla="*/ 164 w 848"/>
                <a:gd name="T59" fmla="*/ 9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8" name="Freeform 148"/>
            <p:cNvSpPr>
              <a:spLocks noEditPoints="1"/>
            </p:cNvSpPr>
            <p:nvPr/>
          </p:nvSpPr>
          <p:spPr bwMode="auto">
            <a:xfrm>
              <a:off x="89" y="3412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2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9" name="Freeform 149"/>
            <p:cNvSpPr>
              <a:spLocks noEditPoints="1"/>
            </p:cNvSpPr>
            <p:nvPr/>
          </p:nvSpPr>
          <p:spPr bwMode="auto">
            <a:xfrm>
              <a:off x="89" y="3409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0" name="Freeform 150"/>
            <p:cNvSpPr>
              <a:spLocks noEditPoints="1"/>
            </p:cNvSpPr>
            <p:nvPr/>
          </p:nvSpPr>
          <p:spPr bwMode="auto">
            <a:xfrm>
              <a:off x="89" y="3407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1" name="Freeform 151"/>
            <p:cNvSpPr>
              <a:spLocks noEditPoints="1"/>
            </p:cNvSpPr>
            <p:nvPr/>
          </p:nvSpPr>
          <p:spPr bwMode="auto">
            <a:xfrm>
              <a:off x="89" y="340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2" name="Freeform 152"/>
            <p:cNvSpPr>
              <a:spLocks noEditPoints="1"/>
            </p:cNvSpPr>
            <p:nvPr/>
          </p:nvSpPr>
          <p:spPr bwMode="auto">
            <a:xfrm>
              <a:off x="89" y="3400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6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9 h 6"/>
                <a:gd name="T32" fmla="*/ 669 w 848"/>
                <a:gd name="T33" fmla="*/ 9 h 6"/>
                <a:gd name="T34" fmla="*/ 314 w 848"/>
                <a:gd name="T35" fmla="*/ 9 h 6"/>
                <a:gd name="T36" fmla="*/ 179 w 848"/>
                <a:gd name="T37" fmla="*/ 9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9 h 6"/>
                <a:gd name="T44" fmla="*/ 164 w 848"/>
                <a:gd name="T45" fmla="*/ 9 h 6"/>
                <a:gd name="T46" fmla="*/ 0 w 848"/>
                <a:gd name="T47" fmla="*/ 9 h 6"/>
                <a:gd name="T48" fmla="*/ 0 w 848"/>
                <a:gd name="T49" fmla="*/ 0 h 6"/>
                <a:gd name="T50" fmla="*/ 164 w 848"/>
                <a:gd name="T51" fmla="*/ 0 h 6"/>
                <a:gd name="T52" fmla="*/ 164 w 848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3" name="Freeform 153"/>
            <p:cNvSpPr>
              <a:spLocks noEditPoints="1"/>
            </p:cNvSpPr>
            <p:nvPr/>
          </p:nvSpPr>
          <p:spPr bwMode="auto">
            <a:xfrm>
              <a:off x="89" y="3400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4" name="Freeform 154"/>
            <p:cNvSpPr>
              <a:spLocks noEditPoints="1"/>
            </p:cNvSpPr>
            <p:nvPr/>
          </p:nvSpPr>
          <p:spPr bwMode="auto">
            <a:xfrm>
              <a:off x="89" y="339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71B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86" y="3393"/>
              <a:ext cx="850" cy="7"/>
            </a:xfrm>
            <a:custGeom>
              <a:avLst/>
              <a:gdLst>
                <a:gd name="T0" fmla="*/ 850 w 850"/>
                <a:gd name="T1" fmla="*/ 14 h 5"/>
                <a:gd name="T2" fmla="*/ 726 w 850"/>
                <a:gd name="T3" fmla="*/ 14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14 h 5"/>
                <a:gd name="T10" fmla="*/ 671 w 850"/>
                <a:gd name="T11" fmla="*/ 14 h 5"/>
                <a:gd name="T12" fmla="*/ 542 w 850"/>
                <a:gd name="T13" fmla="*/ 14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6 h 5"/>
                <a:gd name="T20" fmla="*/ 671 w 850"/>
                <a:gd name="T21" fmla="*/ 6 h 5"/>
                <a:gd name="T22" fmla="*/ 671 w 850"/>
                <a:gd name="T23" fmla="*/ 6 h 5"/>
                <a:gd name="T24" fmla="*/ 671 w 850"/>
                <a:gd name="T25" fmla="*/ 6 h 5"/>
                <a:gd name="T26" fmla="*/ 671 w 850"/>
                <a:gd name="T27" fmla="*/ 6 h 5"/>
                <a:gd name="T28" fmla="*/ 671 w 850"/>
                <a:gd name="T29" fmla="*/ 14 h 5"/>
                <a:gd name="T30" fmla="*/ 671 w 850"/>
                <a:gd name="T31" fmla="*/ 14 h 5"/>
                <a:gd name="T32" fmla="*/ 671 w 850"/>
                <a:gd name="T33" fmla="*/ 14 h 5"/>
                <a:gd name="T34" fmla="*/ 671 w 850"/>
                <a:gd name="T35" fmla="*/ 14 h 5"/>
                <a:gd name="T36" fmla="*/ 316 w 850"/>
                <a:gd name="T37" fmla="*/ 14 h 5"/>
                <a:gd name="T38" fmla="*/ 181 w 850"/>
                <a:gd name="T39" fmla="*/ 14 h 5"/>
                <a:gd name="T40" fmla="*/ 181 w 850"/>
                <a:gd name="T41" fmla="*/ 0 h 5"/>
                <a:gd name="T42" fmla="*/ 316 w 850"/>
                <a:gd name="T43" fmla="*/ 0 h 5"/>
                <a:gd name="T44" fmla="*/ 316 w 850"/>
                <a:gd name="T45" fmla="*/ 14 h 5"/>
                <a:gd name="T46" fmla="*/ 166 w 850"/>
                <a:gd name="T47" fmla="*/ 14 h 5"/>
                <a:gd name="T48" fmla="*/ 2 w 850"/>
                <a:gd name="T49" fmla="*/ 14 h 5"/>
                <a:gd name="T50" fmla="*/ 0 w 850"/>
                <a:gd name="T51" fmla="*/ 0 h 5"/>
                <a:gd name="T52" fmla="*/ 166 w 850"/>
                <a:gd name="T53" fmla="*/ 0 h 5"/>
                <a:gd name="T54" fmla="*/ 166 w 850"/>
                <a:gd name="T55" fmla="*/ 14 h 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2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86" y="3391"/>
              <a:ext cx="850" cy="5"/>
            </a:xfrm>
            <a:custGeom>
              <a:avLst/>
              <a:gdLst>
                <a:gd name="T0" fmla="*/ 850 w 850"/>
                <a:gd name="T1" fmla="*/ 5 h 5"/>
                <a:gd name="T2" fmla="*/ 726 w 850"/>
                <a:gd name="T3" fmla="*/ 5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5 h 5"/>
                <a:gd name="T10" fmla="*/ 671 w 850"/>
                <a:gd name="T11" fmla="*/ 5 h 5"/>
                <a:gd name="T12" fmla="*/ 542 w 850"/>
                <a:gd name="T13" fmla="*/ 5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5 h 5"/>
                <a:gd name="T20" fmla="*/ 671 w 850"/>
                <a:gd name="T21" fmla="*/ 5 h 5"/>
                <a:gd name="T22" fmla="*/ 671 w 850"/>
                <a:gd name="T23" fmla="*/ 5 h 5"/>
                <a:gd name="T24" fmla="*/ 316 w 850"/>
                <a:gd name="T25" fmla="*/ 5 h 5"/>
                <a:gd name="T26" fmla="*/ 181 w 850"/>
                <a:gd name="T27" fmla="*/ 5 h 5"/>
                <a:gd name="T28" fmla="*/ 181 w 850"/>
                <a:gd name="T29" fmla="*/ 0 h 5"/>
                <a:gd name="T30" fmla="*/ 316 w 850"/>
                <a:gd name="T31" fmla="*/ 0 h 5"/>
                <a:gd name="T32" fmla="*/ 316 w 850"/>
                <a:gd name="T33" fmla="*/ 5 h 5"/>
                <a:gd name="T34" fmla="*/ 166 w 850"/>
                <a:gd name="T35" fmla="*/ 5 h 5"/>
                <a:gd name="T36" fmla="*/ 2 w 850"/>
                <a:gd name="T37" fmla="*/ 5 h 5"/>
                <a:gd name="T38" fmla="*/ 0 w 850"/>
                <a:gd name="T39" fmla="*/ 0 h 5"/>
                <a:gd name="T40" fmla="*/ 166 w 850"/>
                <a:gd name="T41" fmla="*/ 0 h 5"/>
                <a:gd name="T42" fmla="*/ 166 w 85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2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7" name="Freeform 157"/>
            <p:cNvSpPr>
              <a:spLocks noEditPoints="1"/>
            </p:cNvSpPr>
            <p:nvPr/>
          </p:nvSpPr>
          <p:spPr bwMode="auto">
            <a:xfrm>
              <a:off x="86" y="3388"/>
              <a:ext cx="850" cy="5"/>
            </a:xfrm>
            <a:custGeom>
              <a:avLst/>
              <a:gdLst>
                <a:gd name="T0" fmla="*/ 850 w 850"/>
                <a:gd name="T1" fmla="*/ 3 h 6"/>
                <a:gd name="T2" fmla="*/ 726 w 850"/>
                <a:gd name="T3" fmla="*/ 3 h 6"/>
                <a:gd name="T4" fmla="*/ 726 w 850"/>
                <a:gd name="T5" fmla="*/ 0 h 6"/>
                <a:gd name="T6" fmla="*/ 850 w 850"/>
                <a:gd name="T7" fmla="*/ 0 h 6"/>
                <a:gd name="T8" fmla="*/ 850 w 850"/>
                <a:gd name="T9" fmla="*/ 3 h 6"/>
                <a:gd name="T10" fmla="*/ 671 w 850"/>
                <a:gd name="T11" fmla="*/ 3 h 6"/>
                <a:gd name="T12" fmla="*/ 542 w 850"/>
                <a:gd name="T13" fmla="*/ 3 h 6"/>
                <a:gd name="T14" fmla="*/ 542 w 850"/>
                <a:gd name="T15" fmla="*/ 0 h 6"/>
                <a:gd name="T16" fmla="*/ 671 w 850"/>
                <a:gd name="T17" fmla="*/ 0 h 6"/>
                <a:gd name="T18" fmla="*/ 671 w 850"/>
                <a:gd name="T19" fmla="*/ 3 h 6"/>
                <a:gd name="T20" fmla="*/ 316 w 850"/>
                <a:gd name="T21" fmla="*/ 3 h 6"/>
                <a:gd name="T22" fmla="*/ 181 w 850"/>
                <a:gd name="T23" fmla="*/ 3 h 6"/>
                <a:gd name="T24" fmla="*/ 181 w 850"/>
                <a:gd name="T25" fmla="*/ 0 h 6"/>
                <a:gd name="T26" fmla="*/ 316 w 850"/>
                <a:gd name="T27" fmla="*/ 0 h 6"/>
                <a:gd name="T28" fmla="*/ 316 w 850"/>
                <a:gd name="T29" fmla="*/ 3 h 6"/>
                <a:gd name="T30" fmla="*/ 166 w 850"/>
                <a:gd name="T31" fmla="*/ 3 h 6"/>
                <a:gd name="T32" fmla="*/ 0 w 850"/>
                <a:gd name="T33" fmla="*/ 3 h 6"/>
                <a:gd name="T34" fmla="*/ 0 w 850"/>
                <a:gd name="T35" fmla="*/ 0 h 6"/>
                <a:gd name="T36" fmla="*/ 166 w 850"/>
                <a:gd name="T37" fmla="*/ 0 h 6"/>
                <a:gd name="T38" fmla="*/ 166 w 850"/>
                <a:gd name="T39" fmla="*/ 3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0" h="6">
                  <a:moveTo>
                    <a:pt x="850" y="6"/>
                  </a:moveTo>
                  <a:lnTo>
                    <a:pt x="726" y="6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6"/>
                  </a:lnTo>
                  <a:close/>
                  <a:moveTo>
                    <a:pt x="671" y="6"/>
                  </a:moveTo>
                  <a:lnTo>
                    <a:pt x="542" y="6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6"/>
                  </a:lnTo>
                  <a:close/>
                  <a:moveTo>
                    <a:pt x="316" y="6"/>
                  </a:moveTo>
                  <a:lnTo>
                    <a:pt x="181" y="6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6"/>
                  </a:lnTo>
                  <a:close/>
                  <a:moveTo>
                    <a:pt x="16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6"/>
                  </a:lnTo>
                  <a:close/>
                </a:path>
              </a:pathLst>
            </a:custGeom>
            <a:solidFill>
              <a:srgbClr val="71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162" y="3520"/>
              <a:ext cx="85" cy="120"/>
            </a:xfrm>
            <a:custGeom>
              <a:avLst/>
              <a:gdLst>
                <a:gd name="T0" fmla="*/ 89 w 83"/>
                <a:gd name="T1" fmla="*/ 36 h 120"/>
                <a:gd name="T2" fmla="*/ 79 w 83"/>
                <a:gd name="T3" fmla="*/ 36 h 120"/>
                <a:gd name="T4" fmla="*/ 71 w 83"/>
                <a:gd name="T5" fmla="*/ 34 h 120"/>
                <a:gd name="T6" fmla="*/ 63 w 83"/>
                <a:gd name="T7" fmla="*/ 31 h 120"/>
                <a:gd name="T8" fmla="*/ 58 w 83"/>
                <a:gd name="T9" fmla="*/ 29 h 120"/>
                <a:gd name="T10" fmla="*/ 55 w 83"/>
                <a:gd name="T11" fmla="*/ 23 h 120"/>
                <a:gd name="T12" fmla="*/ 53 w 83"/>
                <a:gd name="T13" fmla="*/ 18 h 120"/>
                <a:gd name="T14" fmla="*/ 53 w 83"/>
                <a:gd name="T15" fmla="*/ 10 h 120"/>
                <a:gd name="T16" fmla="*/ 50 w 83"/>
                <a:gd name="T17" fmla="*/ 0 h 120"/>
                <a:gd name="T18" fmla="*/ 0 w 83"/>
                <a:gd name="T19" fmla="*/ 0 h 120"/>
                <a:gd name="T20" fmla="*/ 0 w 83"/>
                <a:gd name="T21" fmla="*/ 120 h 120"/>
                <a:gd name="T22" fmla="*/ 47 w 83"/>
                <a:gd name="T23" fmla="*/ 120 h 120"/>
                <a:gd name="T24" fmla="*/ 50 w 83"/>
                <a:gd name="T25" fmla="*/ 110 h 120"/>
                <a:gd name="T26" fmla="*/ 50 w 83"/>
                <a:gd name="T27" fmla="*/ 102 h 120"/>
                <a:gd name="T28" fmla="*/ 53 w 83"/>
                <a:gd name="T29" fmla="*/ 94 h 120"/>
                <a:gd name="T30" fmla="*/ 58 w 83"/>
                <a:gd name="T31" fmla="*/ 91 h 120"/>
                <a:gd name="T32" fmla="*/ 60 w 83"/>
                <a:gd name="T33" fmla="*/ 86 h 120"/>
                <a:gd name="T34" fmla="*/ 71 w 83"/>
                <a:gd name="T35" fmla="*/ 83 h 120"/>
                <a:gd name="T36" fmla="*/ 79 w 83"/>
                <a:gd name="T37" fmla="*/ 81 h 120"/>
                <a:gd name="T38" fmla="*/ 89 w 83"/>
                <a:gd name="T39" fmla="*/ 78 h 120"/>
                <a:gd name="T40" fmla="*/ 89 w 83"/>
                <a:gd name="T41" fmla="*/ 36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120">
                  <a:moveTo>
                    <a:pt x="83" y="36"/>
                  </a:moveTo>
                  <a:lnTo>
                    <a:pt x="73" y="36"/>
                  </a:lnTo>
                  <a:lnTo>
                    <a:pt x="65" y="34"/>
                  </a:lnTo>
                  <a:lnTo>
                    <a:pt x="60" y="31"/>
                  </a:lnTo>
                  <a:lnTo>
                    <a:pt x="55" y="29"/>
                  </a:lnTo>
                  <a:lnTo>
                    <a:pt x="52" y="23"/>
                  </a:lnTo>
                  <a:lnTo>
                    <a:pt x="50" y="18"/>
                  </a:lnTo>
                  <a:lnTo>
                    <a:pt x="50" y="1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44" y="120"/>
                  </a:lnTo>
                  <a:lnTo>
                    <a:pt x="47" y="110"/>
                  </a:lnTo>
                  <a:lnTo>
                    <a:pt x="47" y="102"/>
                  </a:lnTo>
                  <a:lnTo>
                    <a:pt x="50" y="94"/>
                  </a:lnTo>
                  <a:lnTo>
                    <a:pt x="55" y="91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3" y="81"/>
                  </a:lnTo>
                  <a:lnTo>
                    <a:pt x="83" y="78"/>
                  </a:lnTo>
                  <a:lnTo>
                    <a:pt x="83" y="36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86" y="3388"/>
              <a:ext cx="165" cy="118"/>
            </a:xfrm>
            <a:custGeom>
              <a:avLst/>
              <a:gdLst>
                <a:gd name="T0" fmla="*/ 163 w 166"/>
                <a:gd name="T1" fmla="*/ 0 h 118"/>
                <a:gd name="T2" fmla="*/ 0 w 166"/>
                <a:gd name="T3" fmla="*/ 0 h 118"/>
                <a:gd name="T4" fmla="*/ 2 w 166"/>
                <a:gd name="T5" fmla="*/ 118 h 118"/>
                <a:gd name="T6" fmla="*/ 49 w 166"/>
                <a:gd name="T7" fmla="*/ 118 h 118"/>
                <a:gd name="T8" fmla="*/ 54 w 166"/>
                <a:gd name="T9" fmla="*/ 105 h 118"/>
                <a:gd name="T10" fmla="*/ 59 w 166"/>
                <a:gd name="T11" fmla="*/ 92 h 118"/>
                <a:gd name="T12" fmla="*/ 62 w 166"/>
                <a:gd name="T13" fmla="*/ 81 h 118"/>
                <a:gd name="T14" fmla="*/ 70 w 166"/>
                <a:gd name="T15" fmla="*/ 73 h 118"/>
                <a:gd name="T16" fmla="*/ 83 w 166"/>
                <a:gd name="T17" fmla="*/ 66 h 118"/>
                <a:gd name="T18" fmla="*/ 98 w 166"/>
                <a:gd name="T19" fmla="*/ 60 h 118"/>
                <a:gd name="T20" fmla="*/ 124 w 166"/>
                <a:gd name="T21" fmla="*/ 58 h 118"/>
                <a:gd name="T22" fmla="*/ 160 w 166"/>
                <a:gd name="T23" fmla="*/ 58 h 118"/>
                <a:gd name="T24" fmla="*/ 163 w 166"/>
                <a:gd name="T25" fmla="*/ 0 h 1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6" h="118">
                  <a:moveTo>
                    <a:pt x="166" y="0"/>
                  </a:moveTo>
                  <a:lnTo>
                    <a:pt x="0" y="0"/>
                  </a:lnTo>
                  <a:lnTo>
                    <a:pt x="2" y="118"/>
                  </a:lnTo>
                  <a:lnTo>
                    <a:pt x="49" y="118"/>
                  </a:lnTo>
                  <a:lnTo>
                    <a:pt x="54" y="105"/>
                  </a:lnTo>
                  <a:lnTo>
                    <a:pt x="59" y="92"/>
                  </a:lnTo>
                  <a:lnTo>
                    <a:pt x="62" y="81"/>
                  </a:lnTo>
                  <a:lnTo>
                    <a:pt x="70" y="73"/>
                  </a:lnTo>
                  <a:lnTo>
                    <a:pt x="83" y="66"/>
                  </a:lnTo>
                  <a:lnTo>
                    <a:pt x="101" y="60"/>
                  </a:lnTo>
                  <a:lnTo>
                    <a:pt x="127" y="58"/>
                  </a:lnTo>
                  <a:lnTo>
                    <a:pt x="163" y="58"/>
                  </a:lnTo>
                  <a:lnTo>
                    <a:pt x="166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247" y="3388"/>
              <a:ext cx="163" cy="374"/>
            </a:xfrm>
            <a:custGeom>
              <a:avLst/>
              <a:gdLst>
                <a:gd name="T0" fmla="*/ 21 w 164"/>
                <a:gd name="T1" fmla="*/ 0 h 374"/>
                <a:gd name="T2" fmla="*/ 21 w 164"/>
                <a:gd name="T3" fmla="*/ 327 h 374"/>
                <a:gd name="T4" fmla="*/ 0 w 164"/>
                <a:gd name="T5" fmla="*/ 327 h 374"/>
                <a:gd name="T6" fmla="*/ 0 w 164"/>
                <a:gd name="T7" fmla="*/ 374 h 374"/>
                <a:gd name="T8" fmla="*/ 161 w 164"/>
                <a:gd name="T9" fmla="*/ 374 h 374"/>
                <a:gd name="T10" fmla="*/ 161 w 164"/>
                <a:gd name="T11" fmla="*/ 327 h 374"/>
                <a:gd name="T12" fmla="*/ 127 w 164"/>
                <a:gd name="T13" fmla="*/ 327 h 374"/>
                <a:gd name="T14" fmla="*/ 127 w 164"/>
                <a:gd name="T15" fmla="*/ 58 h 374"/>
                <a:gd name="T16" fmla="*/ 153 w 164"/>
                <a:gd name="T17" fmla="*/ 58 h 374"/>
                <a:gd name="T18" fmla="*/ 153 w 164"/>
                <a:gd name="T19" fmla="*/ 0 h 374"/>
                <a:gd name="T20" fmla="*/ 21 w 164"/>
                <a:gd name="T21" fmla="*/ 0 h 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4" h="374">
                  <a:moveTo>
                    <a:pt x="21" y="0"/>
                  </a:moveTo>
                  <a:lnTo>
                    <a:pt x="21" y="327"/>
                  </a:lnTo>
                  <a:lnTo>
                    <a:pt x="0" y="327"/>
                  </a:lnTo>
                  <a:lnTo>
                    <a:pt x="0" y="374"/>
                  </a:lnTo>
                  <a:lnTo>
                    <a:pt x="164" y="374"/>
                  </a:lnTo>
                  <a:lnTo>
                    <a:pt x="164" y="327"/>
                  </a:lnTo>
                  <a:lnTo>
                    <a:pt x="130" y="327"/>
                  </a:lnTo>
                  <a:lnTo>
                    <a:pt x="130" y="58"/>
                  </a:lnTo>
                  <a:lnTo>
                    <a:pt x="156" y="58"/>
                  </a:lnTo>
                  <a:lnTo>
                    <a:pt x="156" y="0"/>
                  </a:lnTo>
                  <a:lnTo>
                    <a:pt x="21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627" y="3388"/>
              <a:ext cx="371" cy="374"/>
            </a:xfrm>
            <a:custGeom>
              <a:avLst/>
              <a:gdLst>
                <a:gd name="T0" fmla="*/ 184 w 371"/>
                <a:gd name="T1" fmla="*/ 173 h 374"/>
                <a:gd name="T2" fmla="*/ 303 w 371"/>
                <a:gd name="T3" fmla="*/ 319 h 374"/>
                <a:gd name="T4" fmla="*/ 311 w 371"/>
                <a:gd name="T5" fmla="*/ 327 h 374"/>
                <a:gd name="T6" fmla="*/ 371 w 371"/>
                <a:gd name="T7" fmla="*/ 329 h 374"/>
                <a:gd name="T8" fmla="*/ 371 w 371"/>
                <a:gd name="T9" fmla="*/ 374 h 374"/>
                <a:gd name="T10" fmla="*/ 168 w 371"/>
                <a:gd name="T11" fmla="*/ 374 h 374"/>
                <a:gd name="T12" fmla="*/ 168 w 371"/>
                <a:gd name="T13" fmla="*/ 327 h 374"/>
                <a:gd name="T14" fmla="*/ 184 w 371"/>
                <a:gd name="T15" fmla="*/ 327 h 374"/>
                <a:gd name="T16" fmla="*/ 129 w 371"/>
                <a:gd name="T17" fmla="*/ 259 h 374"/>
                <a:gd name="T18" fmla="*/ 129 w 371"/>
                <a:gd name="T19" fmla="*/ 374 h 374"/>
                <a:gd name="T20" fmla="*/ 0 w 371"/>
                <a:gd name="T21" fmla="*/ 374 h 374"/>
                <a:gd name="T22" fmla="*/ 0 w 371"/>
                <a:gd name="T23" fmla="*/ 327 h 374"/>
                <a:gd name="T24" fmla="*/ 20 w 371"/>
                <a:gd name="T25" fmla="*/ 327 h 374"/>
                <a:gd name="T26" fmla="*/ 20 w 371"/>
                <a:gd name="T27" fmla="*/ 139 h 374"/>
                <a:gd name="T28" fmla="*/ 20 w 371"/>
                <a:gd name="T29" fmla="*/ 50 h 374"/>
                <a:gd name="T30" fmla="*/ 0 w 371"/>
                <a:gd name="T31" fmla="*/ 50 h 374"/>
                <a:gd name="T32" fmla="*/ 0 w 371"/>
                <a:gd name="T33" fmla="*/ 0 h 374"/>
                <a:gd name="T34" fmla="*/ 10 w 371"/>
                <a:gd name="T35" fmla="*/ 0 h 374"/>
                <a:gd name="T36" fmla="*/ 28 w 371"/>
                <a:gd name="T37" fmla="*/ 0 h 374"/>
                <a:gd name="T38" fmla="*/ 129 w 371"/>
                <a:gd name="T39" fmla="*/ 0 h 374"/>
                <a:gd name="T40" fmla="*/ 129 w 371"/>
                <a:gd name="T41" fmla="*/ 0 h 374"/>
                <a:gd name="T42" fmla="*/ 129 w 371"/>
                <a:gd name="T43" fmla="*/ 8 h 374"/>
                <a:gd name="T44" fmla="*/ 129 w 371"/>
                <a:gd name="T45" fmla="*/ 11 h 374"/>
                <a:gd name="T46" fmla="*/ 129 w 371"/>
                <a:gd name="T47" fmla="*/ 13 h 374"/>
                <a:gd name="T48" fmla="*/ 129 w 371"/>
                <a:gd name="T49" fmla="*/ 16 h 374"/>
                <a:gd name="T50" fmla="*/ 129 w 371"/>
                <a:gd name="T51" fmla="*/ 19 h 374"/>
                <a:gd name="T52" fmla="*/ 129 w 371"/>
                <a:gd name="T53" fmla="*/ 21 h 374"/>
                <a:gd name="T54" fmla="*/ 129 w 371"/>
                <a:gd name="T55" fmla="*/ 24 h 374"/>
                <a:gd name="T56" fmla="*/ 129 w 371"/>
                <a:gd name="T57" fmla="*/ 26 h 374"/>
                <a:gd name="T58" fmla="*/ 129 w 371"/>
                <a:gd name="T59" fmla="*/ 29 h 374"/>
                <a:gd name="T60" fmla="*/ 129 w 371"/>
                <a:gd name="T61" fmla="*/ 29 h 374"/>
                <a:gd name="T62" fmla="*/ 129 w 371"/>
                <a:gd name="T63" fmla="*/ 29 h 374"/>
                <a:gd name="T64" fmla="*/ 129 w 371"/>
                <a:gd name="T65" fmla="*/ 50 h 374"/>
                <a:gd name="T66" fmla="*/ 129 w 371"/>
                <a:gd name="T67" fmla="*/ 50 h 374"/>
                <a:gd name="T68" fmla="*/ 129 w 371"/>
                <a:gd name="T69" fmla="*/ 139 h 374"/>
                <a:gd name="T70" fmla="*/ 210 w 371"/>
                <a:gd name="T71" fmla="*/ 50 h 374"/>
                <a:gd name="T72" fmla="*/ 184 w 371"/>
                <a:gd name="T73" fmla="*/ 50 h 374"/>
                <a:gd name="T74" fmla="*/ 184 w 371"/>
                <a:gd name="T75" fmla="*/ 0 h 374"/>
                <a:gd name="T76" fmla="*/ 308 w 371"/>
                <a:gd name="T77" fmla="*/ 0 h 374"/>
                <a:gd name="T78" fmla="*/ 308 w 371"/>
                <a:gd name="T79" fmla="*/ 50 h 374"/>
                <a:gd name="T80" fmla="*/ 285 w 371"/>
                <a:gd name="T81" fmla="*/ 50 h 374"/>
                <a:gd name="T82" fmla="*/ 184 w 371"/>
                <a:gd name="T83" fmla="*/ 173 h 3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1" h="374">
                  <a:moveTo>
                    <a:pt x="184" y="173"/>
                  </a:moveTo>
                  <a:lnTo>
                    <a:pt x="303" y="319"/>
                  </a:lnTo>
                  <a:lnTo>
                    <a:pt x="311" y="327"/>
                  </a:lnTo>
                  <a:lnTo>
                    <a:pt x="371" y="329"/>
                  </a:lnTo>
                  <a:lnTo>
                    <a:pt x="371" y="374"/>
                  </a:lnTo>
                  <a:lnTo>
                    <a:pt x="168" y="374"/>
                  </a:lnTo>
                  <a:lnTo>
                    <a:pt x="168" y="327"/>
                  </a:lnTo>
                  <a:lnTo>
                    <a:pt x="184" y="327"/>
                  </a:lnTo>
                  <a:lnTo>
                    <a:pt x="129" y="259"/>
                  </a:lnTo>
                  <a:lnTo>
                    <a:pt x="129" y="374"/>
                  </a:lnTo>
                  <a:lnTo>
                    <a:pt x="0" y="374"/>
                  </a:lnTo>
                  <a:lnTo>
                    <a:pt x="0" y="327"/>
                  </a:lnTo>
                  <a:lnTo>
                    <a:pt x="20" y="327"/>
                  </a:lnTo>
                  <a:lnTo>
                    <a:pt x="20" y="139"/>
                  </a:lnTo>
                  <a:lnTo>
                    <a:pt x="20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8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1"/>
                  </a:lnTo>
                  <a:lnTo>
                    <a:pt x="129" y="13"/>
                  </a:lnTo>
                  <a:lnTo>
                    <a:pt x="129" y="16"/>
                  </a:lnTo>
                  <a:lnTo>
                    <a:pt x="129" y="19"/>
                  </a:lnTo>
                  <a:lnTo>
                    <a:pt x="129" y="21"/>
                  </a:lnTo>
                  <a:lnTo>
                    <a:pt x="129" y="24"/>
                  </a:lnTo>
                  <a:lnTo>
                    <a:pt x="129" y="26"/>
                  </a:lnTo>
                  <a:lnTo>
                    <a:pt x="129" y="29"/>
                  </a:lnTo>
                  <a:lnTo>
                    <a:pt x="129" y="50"/>
                  </a:lnTo>
                  <a:lnTo>
                    <a:pt x="129" y="139"/>
                  </a:lnTo>
                  <a:lnTo>
                    <a:pt x="210" y="50"/>
                  </a:lnTo>
                  <a:lnTo>
                    <a:pt x="184" y="50"/>
                  </a:lnTo>
                  <a:lnTo>
                    <a:pt x="184" y="0"/>
                  </a:lnTo>
                  <a:lnTo>
                    <a:pt x="308" y="0"/>
                  </a:lnTo>
                  <a:lnTo>
                    <a:pt x="308" y="50"/>
                  </a:lnTo>
                  <a:lnTo>
                    <a:pt x="285" y="50"/>
                  </a:lnTo>
                  <a:lnTo>
                    <a:pt x="184" y="173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 flipV="1">
              <a:off x="611" y="3219"/>
              <a:ext cx="2" cy="566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3" name="Freeform 163"/>
            <p:cNvSpPr>
              <a:spLocks noEditPoints="1"/>
            </p:cNvSpPr>
            <p:nvPr/>
          </p:nvSpPr>
          <p:spPr bwMode="auto">
            <a:xfrm>
              <a:off x="13" y="3889"/>
              <a:ext cx="919" cy="249"/>
            </a:xfrm>
            <a:custGeom>
              <a:avLst/>
              <a:gdLst>
                <a:gd name="T0" fmla="*/ 205 w 918"/>
                <a:gd name="T1" fmla="*/ 73 h 248"/>
                <a:gd name="T2" fmla="*/ 277 w 918"/>
                <a:gd name="T3" fmla="*/ 65 h 248"/>
                <a:gd name="T4" fmla="*/ 288 w 918"/>
                <a:gd name="T5" fmla="*/ 36 h 248"/>
                <a:gd name="T6" fmla="*/ 277 w 918"/>
                <a:gd name="T7" fmla="*/ 26 h 248"/>
                <a:gd name="T8" fmla="*/ 314 w 918"/>
                <a:gd name="T9" fmla="*/ 86 h 248"/>
                <a:gd name="T10" fmla="*/ 277 w 918"/>
                <a:gd name="T11" fmla="*/ 49 h 248"/>
                <a:gd name="T12" fmla="*/ 363 w 918"/>
                <a:gd name="T13" fmla="*/ 44 h 248"/>
                <a:gd name="T14" fmla="*/ 324 w 918"/>
                <a:gd name="T15" fmla="*/ 75 h 248"/>
                <a:gd name="T16" fmla="*/ 379 w 918"/>
                <a:gd name="T17" fmla="*/ 28 h 248"/>
                <a:gd name="T18" fmla="*/ 420 w 918"/>
                <a:gd name="T19" fmla="*/ 75 h 248"/>
                <a:gd name="T20" fmla="*/ 407 w 918"/>
                <a:gd name="T21" fmla="*/ 73 h 248"/>
                <a:gd name="T22" fmla="*/ 384 w 918"/>
                <a:gd name="T23" fmla="*/ 39 h 248"/>
                <a:gd name="T24" fmla="*/ 472 w 918"/>
                <a:gd name="T25" fmla="*/ 31 h 248"/>
                <a:gd name="T26" fmla="*/ 501 w 918"/>
                <a:gd name="T27" fmla="*/ 41 h 248"/>
                <a:gd name="T28" fmla="*/ 612 w 918"/>
                <a:gd name="T29" fmla="*/ 44 h 248"/>
                <a:gd name="T30" fmla="*/ 568 w 918"/>
                <a:gd name="T31" fmla="*/ 39 h 248"/>
                <a:gd name="T32" fmla="*/ 631 w 918"/>
                <a:gd name="T33" fmla="*/ 60 h 248"/>
                <a:gd name="T34" fmla="*/ 644 w 918"/>
                <a:gd name="T35" fmla="*/ 36 h 248"/>
                <a:gd name="T36" fmla="*/ 654 w 918"/>
                <a:gd name="T37" fmla="*/ 86 h 248"/>
                <a:gd name="T38" fmla="*/ 721 w 918"/>
                <a:gd name="T39" fmla="*/ 39 h 248"/>
                <a:gd name="T40" fmla="*/ 721 w 918"/>
                <a:gd name="T41" fmla="*/ 75 h 248"/>
                <a:gd name="T42" fmla="*/ 688 w 918"/>
                <a:gd name="T43" fmla="*/ 75 h 248"/>
                <a:gd name="T44" fmla="*/ 784 w 918"/>
                <a:gd name="T45" fmla="*/ 60 h 248"/>
                <a:gd name="T46" fmla="*/ 791 w 918"/>
                <a:gd name="T47" fmla="*/ 36 h 248"/>
                <a:gd name="T48" fmla="*/ 766 w 918"/>
                <a:gd name="T49" fmla="*/ 33 h 248"/>
                <a:gd name="T50" fmla="*/ 823 w 918"/>
                <a:gd name="T51" fmla="*/ 80 h 248"/>
                <a:gd name="T52" fmla="*/ 760 w 918"/>
                <a:gd name="T53" fmla="*/ 62 h 248"/>
                <a:gd name="T54" fmla="*/ 39 w 918"/>
                <a:gd name="T55" fmla="*/ 175 h 248"/>
                <a:gd name="T56" fmla="*/ 36 w 918"/>
                <a:gd name="T57" fmla="*/ 214 h 248"/>
                <a:gd name="T58" fmla="*/ 3 w 918"/>
                <a:gd name="T59" fmla="*/ 154 h 248"/>
                <a:gd name="T60" fmla="*/ 143 w 918"/>
                <a:gd name="T61" fmla="*/ 211 h 248"/>
                <a:gd name="T62" fmla="*/ 86 w 918"/>
                <a:gd name="T63" fmla="*/ 183 h 248"/>
                <a:gd name="T64" fmla="*/ 220 w 918"/>
                <a:gd name="T65" fmla="*/ 214 h 248"/>
                <a:gd name="T66" fmla="*/ 182 w 918"/>
                <a:gd name="T67" fmla="*/ 183 h 248"/>
                <a:gd name="T68" fmla="*/ 161 w 918"/>
                <a:gd name="T69" fmla="*/ 206 h 248"/>
                <a:gd name="T70" fmla="*/ 296 w 918"/>
                <a:gd name="T71" fmla="*/ 214 h 248"/>
                <a:gd name="T72" fmla="*/ 252 w 918"/>
                <a:gd name="T73" fmla="*/ 164 h 248"/>
                <a:gd name="T74" fmla="*/ 252 w 918"/>
                <a:gd name="T75" fmla="*/ 188 h 248"/>
                <a:gd name="T76" fmla="*/ 327 w 918"/>
                <a:gd name="T77" fmla="*/ 211 h 248"/>
                <a:gd name="T78" fmla="*/ 327 w 918"/>
                <a:gd name="T79" fmla="*/ 175 h 248"/>
                <a:gd name="T80" fmla="*/ 350 w 918"/>
                <a:gd name="T81" fmla="*/ 167 h 248"/>
                <a:gd name="T82" fmla="*/ 348 w 918"/>
                <a:gd name="T83" fmla="*/ 224 h 248"/>
                <a:gd name="T84" fmla="*/ 425 w 918"/>
                <a:gd name="T85" fmla="*/ 217 h 248"/>
                <a:gd name="T86" fmla="*/ 412 w 918"/>
                <a:gd name="T87" fmla="*/ 164 h 248"/>
                <a:gd name="T88" fmla="*/ 410 w 918"/>
                <a:gd name="T89" fmla="*/ 180 h 248"/>
                <a:gd name="T90" fmla="*/ 423 w 918"/>
                <a:gd name="T91" fmla="*/ 201 h 248"/>
                <a:gd name="T92" fmla="*/ 438 w 918"/>
                <a:gd name="T93" fmla="*/ 232 h 248"/>
                <a:gd name="T94" fmla="*/ 462 w 918"/>
                <a:gd name="T95" fmla="*/ 138 h 248"/>
                <a:gd name="T96" fmla="*/ 511 w 918"/>
                <a:gd name="T97" fmla="*/ 196 h 248"/>
                <a:gd name="T98" fmla="*/ 514 w 918"/>
                <a:gd name="T99" fmla="*/ 177 h 248"/>
                <a:gd name="T100" fmla="*/ 483 w 918"/>
                <a:gd name="T101" fmla="*/ 177 h 248"/>
                <a:gd name="T102" fmla="*/ 540 w 918"/>
                <a:gd name="T103" fmla="*/ 211 h 248"/>
                <a:gd name="T104" fmla="*/ 480 w 918"/>
                <a:gd name="T105" fmla="*/ 211 h 248"/>
                <a:gd name="T106" fmla="*/ 594 w 918"/>
                <a:gd name="T107" fmla="*/ 157 h 248"/>
                <a:gd name="T108" fmla="*/ 651 w 918"/>
                <a:gd name="T109" fmla="*/ 162 h 248"/>
                <a:gd name="T110" fmla="*/ 708 w 918"/>
                <a:gd name="T111" fmla="*/ 211 h 248"/>
                <a:gd name="T112" fmla="*/ 714 w 918"/>
                <a:gd name="T113" fmla="*/ 224 h 248"/>
                <a:gd name="T114" fmla="*/ 763 w 918"/>
                <a:gd name="T115" fmla="*/ 144 h 248"/>
                <a:gd name="T116" fmla="*/ 763 w 918"/>
                <a:gd name="T117" fmla="*/ 211 h 248"/>
                <a:gd name="T118" fmla="*/ 810 w 918"/>
                <a:gd name="T119" fmla="*/ 146 h 248"/>
                <a:gd name="T120" fmla="*/ 804 w 918"/>
                <a:gd name="T121" fmla="*/ 219 h 248"/>
                <a:gd name="T122" fmla="*/ 913 w 918"/>
                <a:gd name="T123" fmla="*/ 211 h 248"/>
                <a:gd name="T124" fmla="*/ 856 w 918"/>
                <a:gd name="T125" fmla="*/ 183 h 2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18" h="248">
                  <a:moveTo>
                    <a:pt x="176" y="31"/>
                  </a:moveTo>
                  <a:lnTo>
                    <a:pt x="187" y="5"/>
                  </a:lnTo>
                  <a:lnTo>
                    <a:pt x="249" y="5"/>
                  </a:lnTo>
                  <a:lnTo>
                    <a:pt x="257" y="31"/>
                  </a:lnTo>
                  <a:lnTo>
                    <a:pt x="249" y="33"/>
                  </a:lnTo>
                  <a:lnTo>
                    <a:pt x="249" y="31"/>
                  </a:lnTo>
                  <a:lnTo>
                    <a:pt x="246" y="28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4" y="23"/>
                  </a:lnTo>
                  <a:lnTo>
                    <a:pt x="241" y="23"/>
                  </a:lnTo>
                  <a:lnTo>
                    <a:pt x="239" y="20"/>
                  </a:lnTo>
                  <a:lnTo>
                    <a:pt x="236" y="18"/>
                  </a:lnTo>
                  <a:lnTo>
                    <a:pt x="233" y="18"/>
                  </a:lnTo>
                  <a:lnTo>
                    <a:pt x="231" y="15"/>
                  </a:lnTo>
                  <a:lnTo>
                    <a:pt x="228" y="15"/>
                  </a:lnTo>
                  <a:lnTo>
                    <a:pt x="228" y="18"/>
                  </a:lnTo>
                  <a:lnTo>
                    <a:pt x="228" y="65"/>
                  </a:lnTo>
                  <a:lnTo>
                    <a:pt x="228" y="67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31" y="73"/>
                  </a:lnTo>
                  <a:lnTo>
                    <a:pt x="231" y="75"/>
                  </a:lnTo>
                  <a:lnTo>
                    <a:pt x="233" y="75"/>
                  </a:lnTo>
                  <a:lnTo>
                    <a:pt x="236" y="75"/>
                  </a:lnTo>
                  <a:lnTo>
                    <a:pt x="239" y="75"/>
                  </a:lnTo>
                  <a:lnTo>
                    <a:pt x="239" y="86"/>
                  </a:lnTo>
                  <a:lnTo>
                    <a:pt x="197" y="86"/>
                  </a:lnTo>
                  <a:lnTo>
                    <a:pt x="197" y="75"/>
                  </a:lnTo>
                  <a:lnTo>
                    <a:pt x="200" y="75"/>
                  </a:lnTo>
                  <a:lnTo>
                    <a:pt x="202" y="75"/>
                  </a:lnTo>
                  <a:lnTo>
                    <a:pt x="202" y="73"/>
                  </a:lnTo>
                  <a:lnTo>
                    <a:pt x="205" y="73"/>
                  </a:lnTo>
                  <a:lnTo>
                    <a:pt x="207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07" y="65"/>
                  </a:lnTo>
                  <a:lnTo>
                    <a:pt x="207" y="18"/>
                  </a:lnTo>
                  <a:lnTo>
                    <a:pt x="207" y="15"/>
                  </a:lnTo>
                  <a:lnTo>
                    <a:pt x="205" y="15"/>
                  </a:lnTo>
                  <a:lnTo>
                    <a:pt x="202" y="15"/>
                  </a:lnTo>
                  <a:lnTo>
                    <a:pt x="202" y="18"/>
                  </a:lnTo>
                  <a:lnTo>
                    <a:pt x="200" y="18"/>
                  </a:lnTo>
                  <a:lnTo>
                    <a:pt x="197" y="18"/>
                  </a:lnTo>
                  <a:lnTo>
                    <a:pt x="194" y="20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8"/>
                  </a:lnTo>
                  <a:lnTo>
                    <a:pt x="187" y="31"/>
                  </a:lnTo>
                  <a:lnTo>
                    <a:pt x="184" y="33"/>
                  </a:lnTo>
                  <a:lnTo>
                    <a:pt x="176" y="31"/>
                  </a:lnTo>
                  <a:close/>
                  <a:moveTo>
                    <a:pt x="293" y="57"/>
                  </a:moveTo>
                  <a:lnTo>
                    <a:pt x="290" y="57"/>
                  </a:lnTo>
                  <a:lnTo>
                    <a:pt x="288" y="57"/>
                  </a:lnTo>
                  <a:lnTo>
                    <a:pt x="285" y="60"/>
                  </a:lnTo>
                  <a:lnTo>
                    <a:pt x="283" y="60"/>
                  </a:lnTo>
                  <a:lnTo>
                    <a:pt x="280" y="60"/>
                  </a:lnTo>
                  <a:lnTo>
                    <a:pt x="280" y="62"/>
                  </a:lnTo>
                  <a:lnTo>
                    <a:pt x="277" y="65"/>
                  </a:lnTo>
                  <a:lnTo>
                    <a:pt x="277" y="67"/>
                  </a:lnTo>
                  <a:lnTo>
                    <a:pt x="277" y="70"/>
                  </a:lnTo>
                  <a:lnTo>
                    <a:pt x="280" y="70"/>
                  </a:lnTo>
                  <a:lnTo>
                    <a:pt x="280" y="73"/>
                  </a:lnTo>
                  <a:lnTo>
                    <a:pt x="283" y="73"/>
                  </a:lnTo>
                  <a:lnTo>
                    <a:pt x="285" y="73"/>
                  </a:lnTo>
                  <a:lnTo>
                    <a:pt x="288" y="73"/>
                  </a:lnTo>
                  <a:lnTo>
                    <a:pt x="290" y="70"/>
                  </a:lnTo>
                  <a:lnTo>
                    <a:pt x="293" y="70"/>
                  </a:lnTo>
                  <a:lnTo>
                    <a:pt x="293" y="67"/>
                  </a:lnTo>
                  <a:lnTo>
                    <a:pt x="293" y="57"/>
                  </a:lnTo>
                  <a:close/>
                  <a:moveTo>
                    <a:pt x="293" y="49"/>
                  </a:moveTo>
                  <a:lnTo>
                    <a:pt x="293" y="47"/>
                  </a:lnTo>
                  <a:lnTo>
                    <a:pt x="293" y="44"/>
                  </a:lnTo>
                  <a:lnTo>
                    <a:pt x="293" y="41"/>
                  </a:lnTo>
                  <a:lnTo>
                    <a:pt x="293" y="39"/>
                  </a:lnTo>
                  <a:lnTo>
                    <a:pt x="290" y="39"/>
                  </a:lnTo>
                  <a:lnTo>
                    <a:pt x="290" y="36"/>
                  </a:lnTo>
                  <a:lnTo>
                    <a:pt x="288" y="36"/>
                  </a:lnTo>
                  <a:lnTo>
                    <a:pt x="285" y="36"/>
                  </a:lnTo>
                  <a:lnTo>
                    <a:pt x="283" y="36"/>
                  </a:lnTo>
                  <a:lnTo>
                    <a:pt x="280" y="36"/>
                  </a:lnTo>
                  <a:lnTo>
                    <a:pt x="280" y="39"/>
                  </a:lnTo>
                  <a:lnTo>
                    <a:pt x="277" y="39"/>
                  </a:lnTo>
                  <a:lnTo>
                    <a:pt x="277" y="41"/>
                  </a:lnTo>
                  <a:lnTo>
                    <a:pt x="277" y="44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9"/>
                  </a:lnTo>
                  <a:lnTo>
                    <a:pt x="272" y="49"/>
                  </a:lnTo>
                  <a:lnTo>
                    <a:pt x="270" y="49"/>
                  </a:lnTo>
                  <a:lnTo>
                    <a:pt x="267" y="49"/>
                  </a:lnTo>
                  <a:lnTo>
                    <a:pt x="265" y="49"/>
                  </a:lnTo>
                  <a:lnTo>
                    <a:pt x="262" y="47"/>
                  </a:lnTo>
                  <a:lnTo>
                    <a:pt x="262" y="44"/>
                  </a:lnTo>
                  <a:lnTo>
                    <a:pt x="259" y="41"/>
                  </a:lnTo>
                  <a:lnTo>
                    <a:pt x="259" y="39"/>
                  </a:lnTo>
                  <a:lnTo>
                    <a:pt x="262" y="39"/>
                  </a:lnTo>
                  <a:lnTo>
                    <a:pt x="262" y="36"/>
                  </a:lnTo>
                  <a:lnTo>
                    <a:pt x="262" y="33"/>
                  </a:lnTo>
                  <a:lnTo>
                    <a:pt x="265" y="33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7" y="28"/>
                  </a:lnTo>
                  <a:lnTo>
                    <a:pt x="270" y="28"/>
                  </a:lnTo>
                  <a:lnTo>
                    <a:pt x="272" y="28"/>
                  </a:lnTo>
                  <a:lnTo>
                    <a:pt x="275" y="26"/>
                  </a:lnTo>
                  <a:lnTo>
                    <a:pt x="277" y="26"/>
                  </a:lnTo>
                  <a:lnTo>
                    <a:pt x="280" y="26"/>
                  </a:lnTo>
                  <a:lnTo>
                    <a:pt x="283" y="26"/>
                  </a:lnTo>
                  <a:lnTo>
                    <a:pt x="285" y="26"/>
                  </a:lnTo>
                  <a:lnTo>
                    <a:pt x="288" y="26"/>
                  </a:lnTo>
                  <a:lnTo>
                    <a:pt x="290" y="26"/>
                  </a:lnTo>
                  <a:lnTo>
                    <a:pt x="293" y="26"/>
                  </a:lnTo>
                  <a:lnTo>
                    <a:pt x="296" y="26"/>
                  </a:lnTo>
                  <a:lnTo>
                    <a:pt x="298" y="26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6" y="31"/>
                  </a:lnTo>
                  <a:lnTo>
                    <a:pt x="309" y="33"/>
                  </a:lnTo>
                  <a:lnTo>
                    <a:pt x="309" y="36"/>
                  </a:lnTo>
                  <a:lnTo>
                    <a:pt x="311" y="39"/>
                  </a:lnTo>
                  <a:lnTo>
                    <a:pt x="311" y="41"/>
                  </a:lnTo>
                  <a:lnTo>
                    <a:pt x="311" y="44"/>
                  </a:lnTo>
                  <a:lnTo>
                    <a:pt x="311" y="70"/>
                  </a:lnTo>
                  <a:lnTo>
                    <a:pt x="311" y="73"/>
                  </a:lnTo>
                  <a:lnTo>
                    <a:pt x="314" y="73"/>
                  </a:lnTo>
                  <a:lnTo>
                    <a:pt x="316" y="73"/>
                  </a:lnTo>
                  <a:lnTo>
                    <a:pt x="322" y="80"/>
                  </a:lnTo>
                  <a:lnTo>
                    <a:pt x="319" y="80"/>
                  </a:lnTo>
                  <a:lnTo>
                    <a:pt x="319" y="83"/>
                  </a:lnTo>
                  <a:lnTo>
                    <a:pt x="316" y="83"/>
                  </a:lnTo>
                  <a:lnTo>
                    <a:pt x="314" y="83"/>
                  </a:lnTo>
                  <a:lnTo>
                    <a:pt x="314" y="86"/>
                  </a:lnTo>
                  <a:lnTo>
                    <a:pt x="311" y="86"/>
                  </a:lnTo>
                  <a:lnTo>
                    <a:pt x="309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3"/>
                  </a:lnTo>
                  <a:lnTo>
                    <a:pt x="298" y="83"/>
                  </a:lnTo>
                  <a:lnTo>
                    <a:pt x="296" y="80"/>
                  </a:lnTo>
                  <a:lnTo>
                    <a:pt x="293" y="80"/>
                  </a:lnTo>
                  <a:lnTo>
                    <a:pt x="290" y="83"/>
                  </a:lnTo>
                  <a:lnTo>
                    <a:pt x="288" y="83"/>
                  </a:lnTo>
                  <a:lnTo>
                    <a:pt x="285" y="83"/>
                  </a:lnTo>
                  <a:lnTo>
                    <a:pt x="285" y="86"/>
                  </a:lnTo>
                  <a:lnTo>
                    <a:pt x="283" y="86"/>
                  </a:lnTo>
                  <a:lnTo>
                    <a:pt x="280" y="86"/>
                  </a:lnTo>
                  <a:lnTo>
                    <a:pt x="277" y="86"/>
                  </a:lnTo>
                  <a:lnTo>
                    <a:pt x="275" y="86"/>
                  </a:lnTo>
                  <a:lnTo>
                    <a:pt x="272" y="86"/>
                  </a:lnTo>
                  <a:lnTo>
                    <a:pt x="270" y="86"/>
                  </a:lnTo>
                  <a:lnTo>
                    <a:pt x="267" y="83"/>
                  </a:lnTo>
                  <a:lnTo>
                    <a:pt x="265" y="83"/>
                  </a:lnTo>
                  <a:lnTo>
                    <a:pt x="262" y="80"/>
                  </a:lnTo>
                  <a:lnTo>
                    <a:pt x="259" y="78"/>
                  </a:lnTo>
                  <a:lnTo>
                    <a:pt x="259" y="75"/>
                  </a:lnTo>
                  <a:lnTo>
                    <a:pt x="259" y="73"/>
                  </a:lnTo>
                  <a:lnTo>
                    <a:pt x="259" y="70"/>
                  </a:lnTo>
                  <a:lnTo>
                    <a:pt x="259" y="67"/>
                  </a:lnTo>
                  <a:lnTo>
                    <a:pt x="259" y="65"/>
                  </a:lnTo>
                  <a:lnTo>
                    <a:pt x="259" y="62"/>
                  </a:lnTo>
                  <a:lnTo>
                    <a:pt x="262" y="60"/>
                  </a:lnTo>
                  <a:lnTo>
                    <a:pt x="262" y="57"/>
                  </a:lnTo>
                  <a:lnTo>
                    <a:pt x="265" y="57"/>
                  </a:lnTo>
                  <a:lnTo>
                    <a:pt x="267" y="54"/>
                  </a:lnTo>
                  <a:lnTo>
                    <a:pt x="270" y="52"/>
                  </a:lnTo>
                  <a:lnTo>
                    <a:pt x="272" y="52"/>
                  </a:lnTo>
                  <a:lnTo>
                    <a:pt x="275" y="52"/>
                  </a:lnTo>
                  <a:lnTo>
                    <a:pt x="277" y="49"/>
                  </a:lnTo>
                  <a:lnTo>
                    <a:pt x="280" y="49"/>
                  </a:lnTo>
                  <a:lnTo>
                    <a:pt x="283" y="49"/>
                  </a:lnTo>
                  <a:lnTo>
                    <a:pt x="285" y="49"/>
                  </a:lnTo>
                  <a:lnTo>
                    <a:pt x="290" y="49"/>
                  </a:lnTo>
                  <a:lnTo>
                    <a:pt x="293" y="49"/>
                  </a:lnTo>
                  <a:close/>
                  <a:moveTo>
                    <a:pt x="324" y="28"/>
                  </a:moveTo>
                  <a:lnTo>
                    <a:pt x="345" y="26"/>
                  </a:lnTo>
                  <a:lnTo>
                    <a:pt x="350" y="26"/>
                  </a:lnTo>
                  <a:lnTo>
                    <a:pt x="350" y="31"/>
                  </a:lnTo>
                  <a:lnTo>
                    <a:pt x="353" y="31"/>
                  </a:lnTo>
                  <a:lnTo>
                    <a:pt x="353" y="28"/>
                  </a:lnTo>
                  <a:lnTo>
                    <a:pt x="355" y="28"/>
                  </a:lnTo>
                  <a:lnTo>
                    <a:pt x="358" y="28"/>
                  </a:lnTo>
                  <a:lnTo>
                    <a:pt x="360" y="26"/>
                  </a:lnTo>
                  <a:lnTo>
                    <a:pt x="363" y="26"/>
                  </a:lnTo>
                  <a:lnTo>
                    <a:pt x="366" y="26"/>
                  </a:lnTo>
                  <a:lnTo>
                    <a:pt x="368" y="28"/>
                  </a:lnTo>
                  <a:lnTo>
                    <a:pt x="371" y="28"/>
                  </a:lnTo>
                  <a:lnTo>
                    <a:pt x="371" y="31"/>
                  </a:lnTo>
                  <a:lnTo>
                    <a:pt x="373" y="31"/>
                  </a:lnTo>
                  <a:lnTo>
                    <a:pt x="373" y="33"/>
                  </a:lnTo>
                  <a:lnTo>
                    <a:pt x="373" y="36"/>
                  </a:lnTo>
                  <a:lnTo>
                    <a:pt x="373" y="39"/>
                  </a:lnTo>
                  <a:lnTo>
                    <a:pt x="373" y="41"/>
                  </a:lnTo>
                  <a:lnTo>
                    <a:pt x="371" y="41"/>
                  </a:lnTo>
                  <a:lnTo>
                    <a:pt x="371" y="44"/>
                  </a:lnTo>
                  <a:lnTo>
                    <a:pt x="368" y="44"/>
                  </a:lnTo>
                  <a:lnTo>
                    <a:pt x="366" y="44"/>
                  </a:lnTo>
                  <a:lnTo>
                    <a:pt x="363" y="44"/>
                  </a:lnTo>
                  <a:lnTo>
                    <a:pt x="360" y="44"/>
                  </a:lnTo>
                  <a:lnTo>
                    <a:pt x="360" y="41"/>
                  </a:lnTo>
                  <a:lnTo>
                    <a:pt x="358" y="41"/>
                  </a:lnTo>
                  <a:lnTo>
                    <a:pt x="355" y="41"/>
                  </a:lnTo>
                  <a:lnTo>
                    <a:pt x="353" y="41"/>
                  </a:lnTo>
                  <a:lnTo>
                    <a:pt x="353" y="65"/>
                  </a:lnTo>
                  <a:lnTo>
                    <a:pt x="353" y="67"/>
                  </a:lnTo>
                  <a:lnTo>
                    <a:pt x="353" y="70"/>
                  </a:lnTo>
                  <a:lnTo>
                    <a:pt x="353" y="73"/>
                  </a:lnTo>
                  <a:lnTo>
                    <a:pt x="355" y="73"/>
                  </a:lnTo>
                  <a:lnTo>
                    <a:pt x="355" y="75"/>
                  </a:lnTo>
                  <a:lnTo>
                    <a:pt x="358" y="75"/>
                  </a:lnTo>
                  <a:lnTo>
                    <a:pt x="360" y="75"/>
                  </a:lnTo>
                  <a:lnTo>
                    <a:pt x="360" y="86"/>
                  </a:lnTo>
                  <a:lnTo>
                    <a:pt x="324" y="86"/>
                  </a:lnTo>
                  <a:lnTo>
                    <a:pt x="324" y="75"/>
                  </a:lnTo>
                  <a:lnTo>
                    <a:pt x="327" y="75"/>
                  </a:lnTo>
                  <a:lnTo>
                    <a:pt x="329" y="75"/>
                  </a:lnTo>
                  <a:lnTo>
                    <a:pt x="329" y="73"/>
                  </a:lnTo>
                  <a:lnTo>
                    <a:pt x="332" y="73"/>
                  </a:lnTo>
                  <a:lnTo>
                    <a:pt x="332" y="70"/>
                  </a:lnTo>
                  <a:lnTo>
                    <a:pt x="332" y="67"/>
                  </a:lnTo>
                  <a:lnTo>
                    <a:pt x="332" y="49"/>
                  </a:lnTo>
                  <a:lnTo>
                    <a:pt x="332" y="47"/>
                  </a:lnTo>
                  <a:lnTo>
                    <a:pt x="332" y="44"/>
                  </a:lnTo>
                  <a:lnTo>
                    <a:pt x="332" y="41"/>
                  </a:lnTo>
                  <a:lnTo>
                    <a:pt x="329" y="41"/>
                  </a:lnTo>
                  <a:lnTo>
                    <a:pt x="329" y="39"/>
                  </a:lnTo>
                  <a:lnTo>
                    <a:pt x="327" y="39"/>
                  </a:lnTo>
                  <a:lnTo>
                    <a:pt x="324" y="39"/>
                  </a:lnTo>
                  <a:lnTo>
                    <a:pt x="324" y="28"/>
                  </a:lnTo>
                  <a:close/>
                  <a:moveTo>
                    <a:pt x="379" y="28"/>
                  </a:moveTo>
                  <a:lnTo>
                    <a:pt x="399" y="26"/>
                  </a:lnTo>
                  <a:lnTo>
                    <a:pt x="405" y="26"/>
                  </a:lnTo>
                  <a:lnTo>
                    <a:pt x="405" y="31"/>
                  </a:lnTo>
                  <a:lnTo>
                    <a:pt x="407" y="31"/>
                  </a:lnTo>
                  <a:lnTo>
                    <a:pt x="410" y="28"/>
                  </a:lnTo>
                  <a:lnTo>
                    <a:pt x="412" y="28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0" y="26"/>
                  </a:lnTo>
                  <a:lnTo>
                    <a:pt x="423" y="26"/>
                  </a:lnTo>
                  <a:lnTo>
                    <a:pt x="425" y="26"/>
                  </a:lnTo>
                  <a:lnTo>
                    <a:pt x="428" y="26"/>
                  </a:lnTo>
                  <a:lnTo>
                    <a:pt x="431" y="26"/>
                  </a:lnTo>
                  <a:lnTo>
                    <a:pt x="433" y="26"/>
                  </a:lnTo>
                  <a:lnTo>
                    <a:pt x="436" y="28"/>
                  </a:lnTo>
                  <a:lnTo>
                    <a:pt x="438" y="28"/>
                  </a:lnTo>
                  <a:lnTo>
                    <a:pt x="438" y="31"/>
                  </a:lnTo>
                  <a:lnTo>
                    <a:pt x="441" y="31"/>
                  </a:lnTo>
                  <a:lnTo>
                    <a:pt x="441" y="33"/>
                  </a:lnTo>
                  <a:lnTo>
                    <a:pt x="443" y="36"/>
                  </a:lnTo>
                  <a:lnTo>
                    <a:pt x="443" y="39"/>
                  </a:lnTo>
                  <a:lnTo>
                    <a:pt x="443" y="41"/>
                  </a:lnTo>
                  <a:lnTo>
                    <a:pt x="443" y="65"/>
                  </a:lnTo>
                  <a:lnTo>
                    <a:pt x="443" y="67"/>
                  </a:lnTo>
                  <a:lnTo>
                    <a:pt x="443" y="70"/>
                  </a:lnTo>
                  <a:lnTo>
                    <a:pt x="443" y="73"/>
                  </a:lnTo>
                  <a:lnTo>
                    <a:pt x="446" y="73"/>
                  </a:lnTo>
                  <a:lnTo>
                    <a:pt x="449" y="75"/>
                  </a:lnTo>
                  <a:lnTo>
                    <a:pt x="451" y="75"/>
                  </a:lnTo>
                  <a:lnTo>
                    <a:pt x="451" y="86"/>
                  </a:lnTo>
                  <a:lnTo>
                    <a:pt x="418" y="86"/>
                  </a:lnTo>
                  <a:lnTo>
                    <a:pt x="418" y="75"/>
                  </a:lnTo>
                  <a:lnTo>
                    <a:pt x="420" y="75"/>
                  </a:lnTo>
                  <a:lnTo>
                    <a:pt x="423" y="75"/>
                  </a:lnTo>
                  <a:lnTo>
                    <a:pt x="423" y="73"/>
                  </a:lnTo>
                  <a:lnTo>
                    <a:pt x="425" y="70"/>
                  </a:lnTo>
                  <a:lnTo>
                    <a:pt x="425" y="67"/>
                  </a:lnTo>
                  <a:lnTo>
                    <a:pt x="425" y="47"/>
                  </a:lnTo>
                  <a:lnTo>
                    <a:pt x="425" y="44"/>
                  </a:lnTo>
                  <a:lnTo>
                    <a:pt x="425" y="41"/>
                  </a:lnTo>
                  <a:lnTo>
                    <a:pt x="423" y="41"/>
                  </a:lnTo>
                  <a:lnTo>
                    <a:pt x="423" y="39"/>
                  </a:lnTo>
                  <a:lnTo>
                    <a:pt x="420" y="39"/>
                  </a:lnTo>
                  <a:lnTo>
                    <a:pt x="418" y="39"/>
                  </a:lnTo>
                  <a:lnTo>
                    <a:pt x="415" y="39"/>
                  </a:lnTo>
                  <a:lnTo>
                    <a:pt x="412" y="39"/>
                  </a:lnTo>
                  <a:lnTo>
                    <a:pt x="412" y="41"/>
                  </a:lnTo>
                  <a:lnTo>
                    <a:pt x="410" y="41"/>
                  </a:lnTo>
                  <a:lnTo>
                    <a:pt x="407" y="44"/>
                  </a:lnTo>
                  <a:lnTo>
                    <a:pt x="407" y="65"/>
                  </a:lnTo>
                  <a:lnTo>
                    <a:pt x="407" y="67"/>
                  </a:lnTo>
                  <a:lnTo>
                    <a:pt x="407" y="70"/>
                  </a:lnTo>
                  <a:lnTo>
                    <a:pt x="407" y="73"/>
                  </a:lnTo>
                  <a:lnTo>
                    <a:pt x="410" y="73"/>
                  </a:lnTo>
                  <a:lnTo>
                    <a:pt x="410" y="75"/>
                  </a:lnTo>
                  <a:lnTo>
                    <a:pt x="412" y="75"/>
                  </a:lnTo>
                  <a:lnTo>
                    <a:pt x="412" y="86"/>
                  </a:lnTo>
                  <a:lnTo>
                    <a:pt x="379" y="86"/>
                  </a:lnTo>
                  <a:lnTo>
                    <a:pt x="379" y="75"/>
                  </a:lnTo>
                  <a:lnTo>
                    <a:pt x="381" y="75"/>
                  </a:lnTo>
                  <a:lnTo>
                    <a:pt x="384" y="75"/>
                  </a:lnTo>
                  <a:lnTo>
                    <a:pt x="386" y="73"/>
                  </a:lnTo>
                  <a:lnTo>
                    <a:pt x="386" y="70"/>
                  </a:lnTo>
                  <a:lnTo>
                    <a:pt x="389" y="70"/>
                  </a:lnTo>
                  <a:lnTo>
                    <a:pt x="389" y="67"/>
                  </a:lnTo>
                  <a:lnTo>
                    <a:pt x="389" y="65"/>
                  </a:lnTo>
                  <a:lnTo>
                    <a:pt x="389" y="47"/>
                  </a:lnTo>
                  <a:lnTo>
                    <a:pt x="389" y="44"/>
                  </a:lnTo>
                  <a:lnTo>
                    <a:pt x="386" y="44"/>
                  </a:lnTo>
                  <a:lnTo>
                    <a:pt x="386" y="41"/>
                  </a:lnTo>
                  <a:lnTo>
                    <a:pt x="384" y="41"/>
                  </a:lnTo>
                  <a:lnTo>
                    <a:pt x="384" y="39"/>
                  </a:lnTo>
                  <a:lnTo>
                    <a:pt x="381" y="39"/>
                  </a:lnTo>
                  <a:lnTo>
                    <a:pt x="379" y="39"/>
                  </a:lnTo>
                  <a:lnTo>
                    <a:pt x="379" y="28"/>
                  </a:lnTo>
                  <a:close/>
                  <a:moveTo>
                    <a:pt x="493" y="26"/>
                  </a:moveTo>
                  <a:lnTo>
                    <a:pt x="495" y="26"/>
                  </a:lnTo>
                  <a:lnTo>
                    <a:pt x="501" y="26"/>
                  </a:lnTo>
                  <a:lnTo>
                    <a:pt x="503" y="26"/>
                  </a:lnTo>
                  <a:lnTo>
                    <a:pt x="506" y="28"/>
                  </a:lnTo>
                  <a:lnTo>
                    <a:pt x="508" y="28"/>
                  </a:lnTo>
                  <a:lnTo>
                    <a:pt x="511" y="31"/>
                  </a:lnTo>
                  <a:lnTo>
                    <a:pt x="514" y="33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21" y="44"/>
                  </a:lnTo>
                  <a:lnTo>
                    <a:pt x="521" y="47"/>
                  </a:lnTo>
                  <a:lnTo>
                    <a:pt x="521" y="49"/>
                  </a:lnTo>
                  <a:lnTo>
                    <a:pt x="521" y="52"/>
                  </a:lnTo>
                  <a:lnTo>
                    <a:pt x="521" y="57"/>
                  </a:lnTo>
                  <a:lnTo>
                    <a:pt x="521" y="60"/>
                  </a:lnTo>
                  <a:lnTo>
                    <a:pt x="521" y="62"/>
                  </a:lnTo>
                  <a:lnTo>
                    <a:pt x="521" y="65"/>
                  </a:lnTo>
                  <a:lnTo>
                    <a:pt x="519" y="67"/>
                  </a:lnTo>
                  <a:lnTo>
                    <a:pt x="519" y="70"/>
                  </a:lnTo>
                  <a:lnTo>
                    <a:pt x="516" y="73"/>
                  </a:lnTo>
                  <a:lnTo>
                    <a:pt x="516" y="75"/>
                  </a:lnTo>
                  <a:lnTo>
                    <a:pt x="514" y="78"/>
                  </a:lnTo>
                  <a:lnTo>
                    <a:pt x="511" y="78"/>
                  </a:lnTo>
                  <a:lnTo>
                    <a:pt x="508" y="80"/>
                  </a:lnTo>
                  <a:lnTo>
                    <a:pt x="506" y="83"/>
                  </a:lnTo>
                  <a:lnTo>
                    <a:pt x="503" y="83"/>
                  </a:lnTo>
                  <a:lnTo>
                    <a:pt x="501" y="83"/>
                  </a:lnTo>
                  <a:lnTo>
                    <a:pt x="498" y="86"/>
                  </a:lnTo>
                  <a:lnTo>
                    <a:pt x="493" y="86"/>
                  </a:lnTo>
                  <a:lnTo>
                    <a:pt x="490" y="86"/>
                  </a:lnTo>
                  <a:lnTo>
                    <a:pt x="485" y="86"/>
                  </a:lnTo>
                  <a:lnTo>
                    <a:pt x="482" y="86"/>
                  </a:lnTo>
                  <a:lnTo>
                    <a:pt x="480" y="83"/>
                  </a:lnTo>
                  <a:lnTo>
                    <a:pt x="477" y="83"/>
                  </a:lnTo>
                  <a:lnTo>
                    <a:pt x="472" y="83"/>
                  </a:lnTo>
                  <a:lnTo>
                    <a:pt x="469" y="80"/>
                  </a:lnTo>
                  <a:lnTo>
                    <a:pt x="467" y="78"/>
                  </a:lnTo>
                  <a:lnTo>
                    <a:pt x="464" y="75"/>
                  </a:lnTo>
                  <a:lnTo>
                    <a:pt x="464" y="73"/>
                  </a:lnTo>
                  <a:lnTo>
                    <a:pt x="462" y="70"/>
                  </a:lnTo>
                  <a:lnTo>
                    <a:pt x="462" y="67"/>
                  </a:lnTo>
                  <a:lnTo>
                    <a:pt x="459" y="67"/>
                  </a:lnTo>
                  <a:lnTo>
                    <a:pt x="459" y="65"/>
                  </a:lnTo>
                  <a:lnTo>
                    <a:pt x="459" y="60"/>
                  </a:lnTo>
                  <a:lnTo>
                    <a:pt x="459" y="57"/>
                  </a:lnTo>
                  <a:lnTo>
                    <a:pt x="459" y="54"/>
                  </a:lnTo>
                  <a:lnTo>
                    <a:pt x="459" y="52"/>
                  </a:lnTo>
                  <a:lnTo>
                    <a:pt x="459" y="49"/>
                  </a:lnTo>
                  <a:lnTo>
                    <a:pt x="459" y="47"/>
                  </a:lnTo>
                  <a:lnTo>
                    <a:pt x="459" y="44"/>
                  </a:lnTo>
                  <a:lnTo>
                    <a:pt x="462" y="41"/>
                  </a:lnTo>
                  <a:lnTo>
                    <a:pt x="462" y="39"/>
                  </a:lnTo>
                  <a:lnTo>
                    <a:pt x="464" y="36"/>
                  </a:lnTo>
                  <a:lnTo>
                    <a:pt x="467" y="33"/>
                  </a:lnTo>
                  <a:lnTo>
                    <a:pt x="467" y="31"/>
                  </a:lnTo>
                  <a:lnTo>
                    <a:pt x="469" y="31"/>
                  </a:lnTo>
                  <a:lnTo>
                    <a:pt x="472" y="28"/>
                  </a:lnTo>
                  <a:lnTo>
                    <a:pt x="477" y="28"/>
                  </a:lnTo>
                  <a:lnTo>
                    <a:pt x="480" y="26"/>
                  </a:lnTo>
                  <a:lnTo>
                    <a:pt x="482" y="26"/>
                  </a:lnTo>
                  <a:lnTo>
                    <a:pt x="485" y="26"/>
                  </a:lnTo>
                  <a:lnTo>
                    <a:pt x="490" y="26"/>
                  </a:lnTo>
                  <a:lnTo>
                    <a:pt x="493" y="26"/>
                  </a:lnTo>
                  <a:close/>
                  <a:moveTo>
                    <a:pt x="490" y="36"/>
                  </a:moveTo>
                  <a:lnTo>
                    <a:pt x="490" y="36"/>
                  </a:lnTo>
                  <a:lnTo>
                    <a:pt x="488" y="36"/>
                  </a:lnTo>
                  <a:lnTo>
                    <a:pt x="485" y="39"/>
                  </a:lnTo>
                  <a:lnTo>
                    <a:pt x="482" y="39"/>
                  </a:lnTo>
                  <a:lnTo>
                    <a:pt x="482" y="41"/>
                  </a:lnTo>
                  <a:lnTo>
                    <a:pt x="480" y="41"/>
                  </a:lnTo>
                  <a:lnTo>
                    <a:pt x="480" y="44"/>
                  </a:lnTo>
                  <a:lnTo>
                    <a:pt x="480" y="47"/>
                  </a:lnTo>
                  <a:lnTo>
                    <a:pt x="480" y="49"/>
                  </a:lnTo>
                  <a:lnTo>
                    <a:pt x="480" y="52"/>
                  </a:lnTo>
                  <a:lnTo>
                    <a:pt x="480" y="57"/>
                  </a:lnTo>
                  <a:lnTo>
                    <a:pt x="480" y="60"/>
                  </a:lnTo>
                  <a:lnTo>
                    <a:pt x="480" y="62"/>
                  </a:lnTo>
                  <a:lnTo>
                    <a:pt x="480" y="65"/>
                  </a:lnTo>
                  <a:lnTo>
                    <a:pt x="480" y="67"/>
                  </a:lnTo>
                  <a:lnTo>
                    <a:pt x="482" y="67"/>
                  </a:lnTo>
                  <a:lnTo>
                    <a:pt x="482" y="70"/>
                  </a:lnTo>
                  <a:lnTo>
                    <a:pt x="485" y="73"/>
                  </a:lnTo>
                  <a:lnTo>
                    <a:pt x="488" y="73"/>
                  </a:lnTo>
                  <a:lnTo>
                    <a:pt x="490" y="73"/>
                  </a:lnTo>
                  <a:lnTo>
                    <a:pt x="493" y="73"/>
                  </a:lnTo>
                  <a:lnTo>
                    <a:pt x="495" y="73"/>
                  </a:lnTo>
                  <a:lnTo>
                    <a:pt x="498" y="70"/>
                  </a:lnTo>
                  <a:lnTo>
                    <a:pt x="498" y="67"/>
                  </a:lnTo>
                  <a:lnTo>
                    <a:pt x="501" y="67"/>
                  </a:lnTo>
                  <a:lnTo>
                    <a:pt x="501" y="65"/>
                  </a:lnTo>
                  <a:lnTo>
                    <a:pt x="501" y="62"/>
                  </a:lnTo>
                  <a:lnTo>
                    <a:pt x="501" y="60"/>
                  </a:lnTo>
                  <a:lnTo>
                    <a:pt x="501" y="57"/>
                  </a:lnTo>
                  <a:lnTo>
                    <a:pt x="501" y="54"/>
                  </a:lnTo>
                  <a:lnTo>
                    <a:pt x="501" y="52"/>
                  </a:lnTo>
                  <a:lnTo>
                    <a:pt x="501" y="49"/>
                  </a:lnTo>
                  <a:lnTo>
                    <a:pt x="501" y="47"/>
                  </a:lnTo>
                  <a:lnTo>
                    <a:pt x="501" y="44"/>
                  </a:lnTo>
                  <a:lnTo>
                    <a:pt x="498" y="41"/>
                  </a:lnTo>
                  <a:lnTo>
                    <a:pt x="498" y="39"/>
                  </a:lnTo>
                  <a:lnTo>
                    <a:pt x="495" y="39"/>
                  </a:lnTo>
                  <a:lnTo>
                    <a:pt x="493" y="36"/>
                  </a:lnTo>
                  <a:lnTo>
                    <a:pt x="490" y="36"/>
                  </a:lnTo>
                  <a:close/>
                  <a:moveTo>
                    <a:pt x="589" y="36"/>
                  </a:moveTo>
                  <a:lnTo>
                    <a:pt x="589" y="36"/>
                  </a:lnTo>
                  <a:lnTo>
                    <a:pt x="586" y="36"/>
                  </a:lnTo>
                  <a:lnTo>
                    <a:pt x="584" y="36"/>
                  </a:lnTo>
                  <a:lnTo>
                    <a:pt x="584" y="39"/>
                  </a:lnTo>
                  <a:lnTo>
                    <a:pt x="581" y="39"/>
                  </a:lnTo>
                  <a:lnTo>
                    <a:pt x="584" y="47"/>
                  </a:lnTo>
                  <a:lnTo>
                    <a:pt x="589" y="65"/>
                  </a:lnTo>
                  <a:lnTo>
                    <a:pt x="599" y="44"/>
                  </a:lnTo>
                  <a:lnTo>
                    <a:pt x="599" y="41"/>
                  </a:lnTo>
                  <a:lnTo>
                    <a:pt x="599" y="39"/>
                  </a:lnTo>
                  <a:lnTo>
                    <a:pt x="597" y="39"/>
                  </a:lnTo>
                  <a:lnTo>
                    <a:pt x="597" y="36"/>
                  </a:lnTo>
                  <a:lnTo>
                    <a:pt x="594" y="36"/>
                  </a:lnTo>
                  <a:lnTo>
                    <a:pt x="591" y="36"/>
                  </a:lnTo>
                  <a:lnTo>
                    <a:pt x="591" y="26"/>
                  </a:lnTo>
                  <a:lnTo>
                    <a:pt x="620" y="26"/>
                  </a:lnTo>
                  <a:lnTo>
                    <a:pt x="620" y="36"/>
                  </a:lnTo>
                  <a:lnTo>
                    <a:pt x="617" y="36"/>
                  </a:lnTo>
                  <a:lnTo>
                    <a:pt x="615" y="36"/>
                  </a:lnTo>
                  <a:lnTo>
                    <a:pt x="615" y="39"/>
                  </a:lnTo>
                  <a:lnTo>
                    <a:pt x="612" y="39"/>
                  </a:lnTo>
                  <a:lnTo>
                    <a:pt x="612" y="41"/>
                  </a:lnTo>
                  <a:lnTo>
                    <a:pt x="609" y="41"/>
                  </a:lnTo>
                  <a:lnTo>
                    <a:pt x="609" y="44"/>
                  </a:lnTo>
                  <a:lnTo>
                    <a:pt x="594" y="86"/>
                  </a:lnTo>
                  <a:lnTo>
                    <a:pt x="581" y="86"/>
                  </a:lnTo>
                  <a:lnTo>
                    <a:pt x="571" y="60"/>
                  </a:lnTo>
                  <a:lnTo>
                    <a:pt x="563" y="86"/>
                  </a:lnTo>
                  <a:lnTo>
                    <a:pt x="550" y="86"/>
                  </a:lnTo>
                  <a:lnTo>
                    <a:pt x="534" y="47"/>
                  </a:lnTo>
                  <a:lnTo>
                    <a:pt x="534" y="44"/>
                  </a:lnTo>
                  <a:lnTo>
                    <a:pt x="532" y="44"/>
                  </a:lnTo>
                  <a:lnTo>
                    <a:pt x="532" y="41"/>
                  </a:lnTo>
                  <a:lnTo>
                    <a:pt x="532" y="39"/>
                  </a:lnTo>
                  <a:lnTo>
                    <a:pt x="529" y="39"/>
                  </a:lnTo>
                  <a:lnTo>
                    <a:pt x="529" y="36"/>
                  </a:lnTo>
                  <a:lnTo>
                    <a:pt x="526" y="36"/>
                  </a:lnTo>
                  <a:lnTo>
                    <a:pt x="524" y="36"/>
                  </a:lnTo>
                  <a:lnTo>
                    <a:pt x="524" y="26"/>
                  </a:lnTo>
                  <a:lnTo>
                    <a:pt x="555" y="26"/>
                  </a:lnTo>
                  <a:lnTo>
                    <a:pt x="555" y="36"/>
                  </a:lnTo>
                  <a:lnTo>
                    <a:pt x="552" y="36"/>
                  </a:lnTo>
                  <a:lnTo>
                    <a:pt x="550" y="36"/>
                  </a:lnTo>
                  <a:lnTo>
                    <a:pt x="550" y="39"/>
                  </a:lnTo>
                  <a:lnTo>
                    <a:pt x="550" y="41"/>
                  </a:lnTo>
                  <a:lnTo>
                    <a:pt x="550" y="44"/>
                  </a:lnTo>
                  <a:lnTo>
                    <a:pt x="550" y="47"/>
                  </a:lnTo>
                  <a:lnTo>
                    <a:pt x="558" y="65"/>
                  </a:lnTo>
                  <a:lnTo>
                    <a:pt x="565" y="41"/>
                  </a:lnTo>
                  <a:lnTo>
                    <a:pt x="565" y="39"/>
                  </a:lnTo>
                  <a:lnTo>
                    <a:pt x="563" y="39"/>
                  </a:lnTo>
                  <a:lnTo>
                    <a:pt x="563" y="36"/>
                  </a:lnTo>
                  <a:lnTo>
                    <a:pt x="560" y="36"/>
                  </a:lnTo>
                  <a:lnTo>
                    <a:pt x="560" y="26"/>
                  </a:lnTo>
                  <a:lnTo>
                    <a:pt x="589" y="26"/>
                  </a:lnTo>
                  <a:lnTo>
                    <a:pt x="589" y="36"/>
                  </a:lnTo>
                  <a:close/>
                  <a:moveTo>
                    <a:pt x="620" y="65"/>
                  </a:moveTo>
                  <a:lnTo>
                    <a:pt x="630" y="65"/>
                  </a:lnTo>
                  <a:lnTo>
                    <a:pt x="633" y="67"/>
                  </a:lnTo>
                  <a:lnTo>
                    <a:pt x="633" y="70"/>
                  </a:lnTo>
                  <a:lnTo>
                    <a:pt x="635" y="70"/>
                  </a:lnTo>
                  <a:lnTo>
                    <a:pt x="638" y="73"/>
                  </a:lnTo>
                  <a:lnTo>
                    <a:pt x="641" y="73"/>
                  </a:lnTo>
                  <a:lnTo>
                    <a:pt x="643" y="75"/>
                  </a:lnTo>
                  <a:lnTo>
                    <a:pt x="646" y="75"/>
                  </a:lnTo>
                  <a:lnTo>
                    <a:pt x="648" y="75"/>
                  </a:lnTo>
                  <a:lnTo>
                    <a:pt x="651" y="75"/>
                  </a:lnTo>
                  <a:lnTo>
                    <a:pt x="654" y="73"/>
                  </a:lnTo>
                  <a:lnTo>
                    <a:pt x="656" y="73"/>
                  </a:lnTo>
                  <a:lnTo>
                    <a:pt x="656" y="70"/>
                  </a:lnTo>
                  <a:lnTo>
                    <a:pt x="656" y="67"/>
                  </a:lnTo>
                  <a:lnTo>
                    <a:pt x="654" y="65"/>
                  </a:lnTo>
                  <a:lnTo>
                    <a:pt x="651" y="65"/>
                  </a:lnTo>
                  <a:lnTo>
                    <a:pt x="648" y="65"/>
                  </a:lnTo>
                  <a:lnTo>
                    <a:pt x="646" y="65"/>
                  </a:lnTo>
                  <a:lnTo>
                    <a:pt x="641" y="62"/>
                  </a:lnTo>
                  <a:lnTo>
                    <a:pt x="638" y="62"/>
                  </a:lnTo>
                  <a:lnTo>
                    <a:pt x="635" y="62"/>
                  </a:lnTo>
                  <a:lnTo>
                    <a:pt x="633" y="62"/>
                  </a:lnTo>
                  <a:lnTo>
                    <a:pt x="630" y="60"/>
                  </a:lnTo>
                  <a:lnTo>
                    <a:pt x="628" y="60"/>
                  </a:lnTo>
                  <a:lnTo>
                    <a:pt x="628" y="57"/>
                  </a:lnTo>
                  <a:lnTo>
                    <a:pt x="625" y="57"/>
                  </a:lnTo>
                  <a:lnTo>
                    <a:pt x="625" y="54"/>
                  </a:lnTo>
                  <a:lnTo>
                    <a:pt x="622" y="54"/>
                  </a:lnTo>
                  <a:lnTo>
                    <a:pt x="622" y="52"/>
                  </a:lnTo>
                  <a:lnTo>
                    <a:pt x="622" y="49"/>
                  </a:lnTo>
                  <a:lnTo>
                    <a:pt x="622" y="47"/>
                  </a:lnTo>
                  <a:lnTo>
                    <a:pt x="622" y="44"/>
                  </a:lnTo>
                  <a:lnTo>
                    <a:pt x="622" y="41"/>
                  </a:lnTo>
                  <a:lnTo>
                    <a:pt x="622" y="39"/>
                  </a:lnTo>
                  <a:lnTo>
                    <a:pt x="625" y="36"/>
                  </a:lnTo>
                  <a:lnTo>
                    <a:pt x="625" y="33"/>
                  </a:lnTo>
                  <a:lnTo>
                    <a:pt x="628" y="33"/>
                  </a:lnTo>
                  <a:lnTo>
                    <a:pt x="628" y="31"/>
                  </a:lnTo>
                  <a:lnTo>
                    <a:pt x="630" y="28"/>
                  </a:lnTo>
                  <a:lnTo>
                    <a:pt x="633" y="28"/>
                  </a:lnTo>
                  <a:lnTo>
                    <a:pt x="635" y="26"/>
                  </a:lnTo>
                  <a:lnTo>
                    <a:pt x="638" y="26"/>
                  </a:lnTo>
                  <a:lnTo>
                    <a:pt x="641" y="26"/>
                  </a:lnTo>
                  <a:lnTo>
                    <a:pt x="643" y="26"/>
                  </a:lnTo>
                  <a:lnTo>
                    <a:pt x="646" y="26"/>
                  </a:lnTo>
                  <a:lnTo>
                    <a:pt x="648" y="26"/>
                  </a:lnTo>
                  <a:lnTo>
                    <a:pt x="651" y="26"/>
                  </a:lnTo>
                  <a:lnTo>
                    <a:pt x="654" y="26"/>
                  </a:lnTo>
                  <a:lnTo>
                    <a:pt x="656" y="28"/>
                  </a:lnTo>
                  <a:lnTo>
                    <a:pt x="659" y="28"/>
                  </a:lnTo>
                  <a:lnTo>
                    <a:pt x="661" y="26"/>
                  </a:lnTo>
                  <a:lnTo>
                    <a:pt x="669" y="26"/>
                  </a:lnTo>
                  <a:lnTo>
                    <a:pt x="669" y="44"/>
                  </a:lnTo>
                  <a:lnTo>
                    <a:pt x="661" y="44"/>
                  </a:lnTo>
                  <a:lnTo>
                    <a:pt x="659" y="44"/>
                  </a:lnTo>
                  <a:lnTo>
                    <a:pt x="659" y="41"/>
                  </a:lnTo>
                  <a:lnTo>
                    <a:pt x="656" y="41"/>
                  </a:lnTo>
                  <a:lnTo>
                    <a:pt x="656" y="39"/>
                  </a:lnTo>
                  <a:lnTo>
                    <a:pt x="654" y="39"/>
                  </a:lnTo>
                  <a:lnTo>
                    <a:pt x="654" y="36"/>
                  </a:lnTo>
                  <a:lnTo>
                    <a:pt x="651" y="36"/>
                  </a:lnTo>
                  <a:lnTo>
                    <a:pt x="648" y="36"/>
                  </a:lnTo>
                  <a:lnTo>
                    <a:pt x="646" y="36"/>
                  </a:lnTo>
                  <a:lnTo>
                    <a:pt x="643" y="36"/>
                  </a:lnTo>
                  <a:lnTo>
                    <a:pt x="641" y="36"/>
                  </a:lnTo>
                  <a:lnTo>
                    <a:pt x="641" y="39"/>
                  </a:lnTo>
                  <a:lnTo>
                    <a:pt x="638" y="39"/>
                  </a:lnTo>
                  <a:lnTo>
                    <a:pt x="638" y="41"/>
                  </a:lnTo>
                  <a:lnTo>
                    <a:pt x="638" y="44"/>
                  </a:lnTo>
                  <a:lnTo>
                    <a:pt x="641" y="44"/>
                  </a:lnTo>
                  <a:lnTo>
                    <a:pt x="643" y="44"/>
                  </a:lnTo>
                  <a:lnTo>
                    <a:pt x="646" y="47"/>
                  </a:lnTo>
                  <a:lnTo>
                    <a:pt x="648" y="47"/>
                  </a:lnTo>
                  <a:lnTo>
                    <a:pt x="651" y="47"/>
                  </a:lnTo>
                  <a:lnTo>
                    <a:pt x="654" y="47"/>
                  </a:lnTo>
                  <a:lnTo>
                    <a:pt x="656" y="47"/>
                  </a:lnTo>
                  <a:lnTo>
                    <a:pt x="659" y="49"/>
                  </a:lnTo>
                  <a:lnTo>
                    <a:pt x="661" y="49"/>
                  </a:lnTo>
                  <a:lnTo>
                    <a:pt x="664" y="49"/>
                  </a:lnTo>
                  <a:lnTo>
                    <a:pt x="667" y="49"/>
                  </a:lnTo>
                  <a:lnTo>
                    <a:pt x="667" y="52"/>
                  </a:lnTo>
                  <a:lnTo>
                    <a:pt x="669" y="52"/>
                  </a:lnTo>
                  <a:lnTo>
                    <a:pt x="669" y="54"/>
                  </a:lnTo>
                  <a:lnTo>
                    <a:pt x="672" y="54"/>
                  </a:lnTo>
                  <a:lnTo>
                    <a:pt x="672" y="57"/>
                  </a:lnTo>
                  <a:lnTo>
                    <a:pt x="674" y="60"/>
                  </a:lnTo>
                  <a:lnTo>
                    <a:pt x="674" y="62"/>
                  </a:lnTo>
                  <a:lnTo>
                    <a:pt x="674" y="65"/>
                  </a:lnTo>
                  <a:lnTo>
                    <a:pt x="674" y="67"/>
                  </a:lnTo>
                  <a:lnTo>
                    <a:pt x="674" y="70"/>
                  </a:lnTo>
                  <a:lnTo>
                    <a:pt x="672" y="73"/>
                  </a:lnTo>
                  <a:lnTo>
                    <a:pt x="672" y="75"/>
                  </a:lnTo>
                  <a:lnTo>
                    <a:pt x="669" y="78"/>
                  </a:lnTo>
                  <a:lnTo>
                    <a:pt x="667" y="78"/>
                  </a:lnTo>
                  <a:lnTo>
                    <a:pt x="667" y="80"/>
                  </a:lnTo>
                  <a:lnTo>
                    <a:pt x="664" y="80"/>
                  </a:lnTo>
                  <a:lnTo>
                    <a:pt x="661" y="83"/>
                  </a:lnTo>
                  <a:lnTo>
                    <a:pt x="659" y="83"/>
                  </a:lnTo>
                  <a:lnTo>
                    <a:pt x="656" y="86"/>
                  </a:lnTo>
                  <a:lnTo>
                    <a:pt x="654" y="86"/>
                  </a:lnTo>
                  <a:lnTo>
                    <a:pt x="651" y="86"/>
                  </a:lnTo>
                  <a:lnTo>
                    <a:pt x="648" y="86"/>
                  </a:lnTo>
                  <a:lnTo>
                    <a:pt x="646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41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3" y="83"/>
                  </a:lnTo>
                  <a:lnTo>
                    <a:pt x="633" y="86"/>
                  </a:lnTo>
                  <a:lnTo>
                    <a:pt x="625" y="86"/>
                  </a:lnTo>
                  <a:lnTo>
                    <a:pt x="620" y="65"/>
                  </a:lnTo>
                  <a:close/>
                  <a:moveTo>
                    <a:pt x="680" y="5"/>
                  </a:moveTo>
                  <a:lnTo>
                    <a:pt x="682" y="5"/>
                  </a:lnTo>
                  <a:lnTo>
                    <a:pt x="685" y="5"/>
                  </a:lnTo>
                  <a:lnTo>
                    <a:pt x="687" y="5"/>
                  </a:lnTo>
                  <a:lnTo>
                    <a:pt x="690" y="5"/>
                  </a:lnTo>
                  <a:lnTo>
                    <a:pt x="692" y="5"/>
                  </a:lnTo>
                  <a:lnTo>
                    <a:pt x="695" y="5"/>
                  </a:lnTo>
                  <a:lnTo>
                    <a:pt x="695" y="2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3" y="0"/>
                  </a:lnTo>
                  <a:lnTo>
                    <a:pt x="708" y="0"/>
                  </a:lnTo>
                  <a:lnTo>
                    <a:pt x="708" y="49"/>
                  </a:lnTo>
                  <a:lnTo>
                    <a:pt x="711" y="47"/>
                  </a:lnTo>
                  <a:lnTo>
                    <a:pt x="713" y="44"/>
                  </a:lnTo>
                  <a:lnTo>
                    <a:pt x="713" y="41"/>
                  </a:lnTo>
                  <a:lnTo>
                    <a:pt x="716" y="41"/>
                  </a:lnTo>
                  <a:lnTo>
                    <a:pt x="716" y="39"/>
                  </a:lnTo>
                  <a:lnTo>
                    <a:pt x="718" y="39"/>
                  </a:lnTo>
                  <a:lnTo>
                    <a:pt x="716" y="36"/>
                  </a:lnTo>
                  <a:lnTo>
                    <a:pt x="713" y="36"/>
                  </a:lnTo>
                  <a:lnTo>
                    <a:pt x="713" y="26"/>
                  </a:lnTo>
                  <a:lnTo>
                    <a:pt x="747" y="26"/>
                  </a:lnTo>
                  <a:lnTo>
                    <a:pt x="747" y="36"/>
                  </a:lnTo>
                  <a:lnTo>
                    <a:pt x="744" y="36"/>
                  </a:lnTo>
                  <a:lnTo>
                    <a:pt x="742" y="36"/>
                  </a:lnTo>
                  <a:lnTo>
                    <a:pt x="739" y="39"/>
                  </a:lnTo>
                  <a:lnTo>
                    <a:pt x="737" y="39"/>
                  </a:lnTo>
                  <a:lnTo>
                    <a:pt x="734" y="41"/>
                  </a:lnTo>
                  <a:lnTo>
                    <a:pt x="731" y="44"/>
                  </a:lnTo>
                  <a:lnTo>
                    <a:pt x="729" y="44"/>
                  </a:lnTo>
                  <a:lnTo>
                    <a:pt x="729" y="47"/>
                  </a:lnTo>
                  <a:lnTo>
                    <a:pt x="726" y="47"/>
                  </a:lnTo>
                  <a:lnTo>
                    <a:pt x="739" y="67"/>
                  </a:lnTo>
                  <a:lnTo>
                    <a:pt x="742" y="70"/>
                  </a:lnTo>
                  <a:lnTo>
                    <a:pt x="744" y="73"/>
                  </a:lnTo>
                  <a:lnTo>
                    <a:pt x="747" y="73"/>
                  </a:lnTo>
                  <a:lnTo>
                    <a:pt x="747" y="75"/>
                  </a:lnTo>
                  <a:lnTo>
                    <a:pt x="750" y="75"/>
                  </a:lnTo>
                  <a:lnTo>
                    <a:pt x="752" y="75"/>
                  </a:lnTo>
                  <a:lnTo>
                    <a:pt x="752" y="86"/>
                  </a:lnTo>
                  <a:lnTo>
                    <a:pt x="718" y="86"/>
                  </a:lnTo>
                  <a:lnTo>
                    <a:pt x="718" y="75"/>
                  </a:lnTo>
                  <a:lnTo>
                    <a:pt x="721" y="75"/>
                  </a:lnTo>
                  <a:lnTo>
                    <a:pt x="721" y="73"/>
                  </a:lnTo>
                  <a:lnTo>
                    <a:pt x="721" y="70"/>
                  </a:lnTo>
                  <a:lnTo>
                    <a:pt x="718" y="70"/>
                  </a:lnTo>
                  <a:lnTo>
                    <a:pt x="718" y="67"/>
                  </a:lnTo>
                  <a:lnTo>
                    <a:pt x="711" y="60"/>
                  </a:lnTo>
                  <a:lnTo>
                    <a:pt x="708" y="62"/>
                  </a:lnTo>
                  <a:lnTo>
                    <a:pt x="708" y="65"/>
                  </a:lnTo>
                  <a:lnTo>
                    <a:pt x="708" y="67"/>
                  </a:lnTo>
                  <a:lnTo>
                    <a:pt x="708" y="70"/>
                  </a:lnTo>
                  <a:lnTo>
                    <a:pt x="708" y="73"/>
                  </a:lnTo>
                  <a:lnTo>
                    <a:pt x="711" y="73"/>
                  </a:lnTo>
                  <a:lnTo>
                    <a:pt x="711" y="75"/>
                  </a:lnTo>
                  <a:lnTo>
                    <a:pt x="713" y="75"/>
                  </a:lnTo>
                  <a:lnTo>
                    <a:pt x="716" y="75"/>
                  </a:lnTo>
                  <a:lnTo>
                    <a:pt x="716" y="86"/>
                  </a:lnTo>
                  <a:lnTo>
                    <a:pt x="680" y="86"/>
                  </a:lnTo>
                  <a:lnTo>
                    <a:pt x="680" y="75"/>
                  </a:lnTo>
                  <a:lnTo>
                    <a:pt x="682" y="75"/>
                  </a:lnTo>
                  <a:lnTo>
                    <a:pt x="685" y="75"/>
                  </a:lnTo>
                  <a:lnTo>
                    <a:pt x="685" y="73"/>
                  </a:lnTo>
                  <a:lnTo>
                    <a:pt x="687" y="73"/>
                  </a:lnTo>
                  <a:lnTo>
                    <a:pt x="690" y="73"/>
                  </a:lnTo>
                  <a:lnTo>
                    <a:pt x="690" y="70"/>
                  </a:lnTo>
                  <a:lnTo>
                    <a:pt x="690" y="67"/>
                  </a:lnTo>
                  <a:lnTo>
                    <a:pt x="690" y="23"/>
                  </a:lnTo>
                  <a:lnTo>
                    <a:pt x="690" y="20"/>
                  </a:lnTo>
                  <a:lnTo>
                    <a:pt x="690" y="18"/>
                  </a:lnTo>
                  <a:lnTo>
                    <a:pt x="687" y="18"/>
                  </a:lnTo>
                  <a:lnTo>
                    <a:pt x="687" y="15"/>
                  </a:lnTo>
                  <a:lnTo>
                    <a:pt x="685" y="15"/>
                  </a:lnTo>
                  <a:lnTo>
                    <a:pt x="682" y="15"/>
                  </a:lnTo>
                  <a:lnTo>
                    <a:pt x="680" y="15"/>
                  </a:lnTo>
                  <a:lnTo>
                    <a:pt x="680" y="5"/>
                  </a:lnTo>
                  <a:close/>
                  <a:moveTo>
                    <a:pt x="791" y="57"/>
                  </a:moveTo>
                  <a:lnTo>
                    <a:pt x="788" y="57"/>
                  </a:lnTo>
                  <a:lnTo>
                    <a:pt x="786" y="57"/>
                  </a:lnTo>
                  <a:lnTo>
                    <a:pt x="783" y="60"/>
                  </a:lnTo>
                  <a:lnTo>
                    <a:pt x="781" y="60"/>
                  </a:lnTo>
                  <a:lnTo>
                    <a:pt x="778" y="62"/>
                  </a:lnTo>
                  <a:lnTo>
                    <a:pt x="778" y="65"/>
                  </a:lnTo>
                  <a:lnTo>
                    <a:pt x="775" y="65"/>
                  </a:lnTo>
                  <a:lnTo>
                    <a:pt x="775" y="67"/>
                  </a:lnTo>
                  <a:lnTo>
                    <a:pt x="778" y="70"/>
                  </a:lnTo>
                  <a:lnTo>
                    <a:pt x="778" y="73"/>
                  </a:lnTo>
                  <a:lnTo>
                    <a:pt x="781" y="73"/>
                  </a:lnTo>
                  <a:lnTo>
                    <a:pt x="783" y="73"/>
                  </a:lnTo>
                  <a:lnTo>
                    <a:pt x="786" y="73"/>
                  </a:lnTo>
                  <a:lnTo>
                    <a:pt x="788" y="73"/>
                  </a:lnTo>
                  <a:lnTo>
                    <a:pt x="788" y="70"/>
                  </a:lnTo>
                  <a:lnTo>
                    <a:pt x="791" y="70"/>
                  </a:lnTo>
                  <a:lnTo>
                    <a:pt x="791" y="67"/>
                  </a:lnTo>
                  <a:lnTo>
                    <a:pt x="791" y="57"/>
                  </a:lnTo>
                  <a:close/>
                  <a:moveTo>
                    <a:pt x="791" y="49"/>
                  </a:moveTo>
                  <a:lnTo>
                    <a:pt x="791" y="47"/>
                  </a:lnTo>
                  <a:lnTo>
                    <a:pt x="791" y="44"/>
                  </a:lnTo>
                  <a:lnTo>
                    <a:pt x="791" y="41"/>
                  </a:lnTo>
                  <a:lnTo>
                    <a:pt x="791" y="39"/>
                  </a:lnTo>
                  <a:lnTo>
                    <a:pt x="788" y="39"/>
                  </a:lnTo>
                  <a:lnTo>
                    <a:pt x="788" y="36"/>
                  </a:lnTo>
                  <a:lnTo>
                    <a:pt x="786" y="36"/>
                  </a:lnTo>
                  <a:lnTo>
                    <a:pt x="783" y="36"/>
                  </a:lnTo>
                  <a:lnTo>
                    <a:pt x="781" y="36"/>
                  </a:lnTo>
                  <a:lnTo>
                    <a:pt x="778" y="36"/>
                  </a:lnTo>
                  <a:lnTo>
                    <a:pt x="778" y="39"/>
                  </a:lnTo>
                  <a:lnTo>
                    <a:pt x="775" y="39"/>
                  </a:lnTo>
                  <a:lnTo>
                    <a:pt x="775" y="41"/>
                  </a:lnTo>
                  <a:lnTo>
                    <a:pt x="775" y="44"/>
                  </a:lnTo>
                  <a:lnTo>
                    <a:pt x="775" y="47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0" y="49"/>
                  </a:lnTo>
                  <a:lnTo>
                    <a:pt x="768" y="49"/>
                  </a:lnTo>
                  <a:lnTo>
                    <a:pt x="765" y="49"/>
                  </a:lnTo>
                  <a:lnTo>
                    <a:pt x="763" y="49"/>
                  </a:lnTo>
                  <a:lnTo>
                    <a:pt x="763" y="47"/>
                  </a:lnTo>
                  <a:lnTo>
                    <a:pt x="760" y="47"/>
                  </a:lnTo>
                  <a:lnTo>
                    <a:pt x="760" y="44"/>
                  </a:lnTo>
                  <a:lnTo>
                    <a:pt x="760" y="41"/>
                  </a:lnTo>
                  <a:lnTo>
                    <a:pt x="760" y="39"/>
                  </a:lnTo>
                  <a:lnTo>
                    <a:pt x="760" y="36"/>
                  </a:lnTo>
                  <a:lnTo>
                    <a:pt x="760" y="33"/>
                  </a:lnTo>
                  <a:lnTo>
                    <a:pt x="763" y="33"/>
                  </a:lnTo>
                  <a:lnTo>
                    <a:pt x="763" y="31"/>
                  </a:lnTo>
                  <a:lnTo>
                    <a:pt x="765" y="31"/>
                  </a:lnTo>
                  <a:lnTo>
                    <a:pt x="768" y="28"/>
                  </a:lnTo>
                  <a:lnTo>
                    <a:pt x="770" y="28"/>
                  </a:lnTo>
                  <a:lnTo>
                    <a:pt x="773" y="26"/>
                  </a:lnTo>
                  <a:lnTo>
                    <a:pt x="775" y="26"/>
                  </a:lnTo>
                  <a:lnTo>
                    <a:pt x="778" y="26"/>
                  </a:lnTo>
                  <a:lnTo>
                    <a:pt x="781" y="26"/>
                  </a:lnTo>
                  <a:lnTo>
                    <a:pt x="783" y="26"/>
                  </a:lnTo>
                  <a:lnTo>
                    <a:pt x="786" y="26"/>
                  </a:lnTo>
                  <a:lnTo>
                    <a:pt x="788" y="26"/>
                  </a:lnTo>
                  <a:lnTo>
                    <a:pt x="791" y="26"/>
                  </a:lnTo>
                  <a:lnTo>
                    <a:pt x="794" y="26"/>
                  </a:lnTo>
                  <a:lnTo>
                    <a:pt x="796" y="26"/>
                  </a:lnTo>
                  <a:lnTo>
                    <a:pt x="799" y="28"/>
                  </a:lnTo>
                  <a:lnTo>
                    <a:pt x="801" y="28"/>
                  </a:lnTo>
                  <a:lnTo>
                    <a:pt x="804" y="31"/>
                  </a:lnTo>
                  <a:lnTo>
                    <a:pt x="807" y="31"/>
                  </a:lnTo>
                  <a:lnTo>
                    <a:pt x="807" y="33"/>
                  </a:lnTo>
                  <a:lnTo>
                    <a:pt x="809" y="36"/>
                  </a:lnTo>
                  <a:lnTo>
                    <a:pt x="809" y="39"/>
                  </a:lnTo>
                  <a:lnTo>
                    <a:pt x="809" y="41"/>
                  </a:lnTo>
                  <a:lnTo>
                    <a:pt x="809" y="44"/>
                  </a:lnTo>
                  <a:lnTo>
                    <a:pt x="809" y="70"/>
                  </a:lnTo>
                  <a:lnTo>
                    <a:pt x="809" y="73"/>
                  </a:lnTo>
                  <a:lnTo>
                    <a:pt x="812" y="73"/>
                  </a:lnTo>
                  <a:lnTo>
                    <a:pt x="814" y="73"/>
                  </a:lnTo>
                  <a:lnTo>
                    <a:pt x="822" y="80"/>
                  </a:lnTo>
                  <a:lnTo>
                    <a:pt x="820" y="80"/>
                  </a:lnTo>
                  <a:lnTo>
                    <a:pt x="817" y="83"/>
                  </a:lnTo>
                  <a:lnTo>
                    <a:pt x="814" y="83"/>
                  </a:lnTo>
                  <a:lnTo>
                    <a:pt x="812" y="86"/>
                  </a:lnTo>
                  <a:lnTo>
                    <a:pt x="809" y="86"/>
                  </a:lnTo>
                  <a:lnTo>
                    <a:pt x="807" y="86"/>
                  </a:lnTo>
                  <a:lnTo>
                    <a:pt x="804" y="86"/>
                  </a:lnTo>
                  <a:lnTo>
                    <a:pt x="801" y="86"/>
                  </a:lnTo>
                  <a:lnTo>
                    <a:pt x="799" y="86"/>
                  </a:lnTo>
                  <a:lnTo>
                    <a:pt x="799" y="83"/>
                  </a:lnTo>
                  <a:lnTo>
                    <a:pt x="796" y="83"/>
                  </a:lnTo>
                  <a:lnTo>
                    <a:pt x="796" y="80"/>
                  </a:lnTo>
                  <a:lnTo>
                    <a:pt x="794" y="80"/>
                  </a:lnTo>
                  <a:lnTo>
                    <a:pt x="791" y="80"/>
                  </a:lnTo>
                  <a:lnTo>
                    <a:pt x="788" y="83"/>
                  </a:lnTo>
                  <a:lnTo>
                    <a:pt x="786" y="83"/>
                  </a:lnTo>
                  <a:lnTo>
                    <a:pt x="783" y="83"/>
                  </a:lnTo>
                  <a:lnTo>
                    <a:pt x="783" y="86"/>
                  </a:lnTo>
                  <a:lnTo>
                    <a:pt x="781" y="86"/>
                  </a:lnTo>
                  <a:lnTo>
                    <a:pt x="778" y="86"/>
                  </a:lnTo>
                  <a:lnTo>
                    <a:pt x="775" y="86"/>
                  </a:lnTo>
                  <a:lnTo>
                    <a:pt x="773" y="86"/>
                  </a:lnTo>
                  <a:lnTo>
                    <a:pt x="770" y="86"/>
                  </a:lnTo>
                  <a:lnTo>
                    <a:pt x="768" y="86"/>
                  </a:lnTo>
                  <a:lnTo>
                    <a:pt x="768" y="83"/>
                  </a:lnTo>
                  <a:lnTo>
                    <a:pt x="765" y="83"/>
                  </a:lnTo>
                  <a:lnTo>
                    <a:pt x="763" y="83"/>
                  </a:lnTo>
                  <a:lnTo>
                    <a:pt x="763" y="80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7" y="78"/>
                  </a:lnTo>
                  <a:lnTo>
                    <a:pt x="757" y="75"/>
                  </a:lnTo>
                  <a:lnTo>
                    <a:pt x="757" y="73"/>
                  </a:lnTo>
                  <a:lnTo>
                    <a:pt x="757" y="70"/>
                  </a:lnTo>
                  <a:lnTo>
                    <a:pt x="757" y="67"/>
                  </a:lnTo>
                  <a:lnTo>
                    <a:pt x="757" y="65"/>
                  </a:lnTo>
                  <a:lnTo>
                    <a:pt x="757" y="62"/>
                  </a:lnTo>
                  <a:lnTo>
                    <a:pt x="760" y="60"/>
                  </a:lnTo>
                  <a:lnTo>
                    <a:pt x="763" y="57"/>
                  </a:lnTo>
                  <a:lnTo>
                    <a:pt x="765" y="54"/>
                  </a:lnTo>
                  <a:lnTo>
                    <a:pt x="770" y="52"/>
                  </a:lnTo>
                  <a:lnTo>
                    <a:pt x="773" y="52"/>
                  </a:lnTo>
                  <a:lnTo>
                    <a:pt x="775" y="49"/>
                  </a:lnTo>
                  <a:lnTo>
                    <a:pt x="778" y="49"/>
                  </a:lnTo>
                  <a:lnTo>
                    <a:pt x="783" y="49"/>
                  </a:lnTo>
                  <a:lnTo>
                    <a:pt x="786" y="49"/>
                  </a:lnTo>
                  <a:lnTo>
                    <a:pt x="788" y="49"/>
                  </a:lnTo>
                  <a:lnTo>
                    <a:pt x="791" y="49"/>
                  </a:lnTo>
                  <a:close/>
                  <a:moveTo>
                    <a:pt x="0" y="141"/>
                  </a:moveTo>
                  <a:lnTo>
                    <a:pt x="65" y="141"/>
                  </a:lnTo>
                  <a:lnTo>
                    <a:pt x="75" y="167"/>
                  </a:lnTo>
                  <a:lnTo>
                    <a:pt x="67" y="169"/>
                  </a:lnTo>
                  <a:lnTo>
                    <a:pt x="65" y="167"/>
                  </a:lnTo>
                  <a:lnTo>
                    <a:pt x="62" y="164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60" y="159"/>
                  </a:lnTo>
                  <a:lnTo>
                    <a:pt x="57" y="159"/>
                  </a:lnTo>
                  <a:lnTo>
                    <a:pt x="54" y="156"/>
                  </a:lnTo>
                  <a:lnTo>
                    <a:pt x="52" y="156"/>
                  </a:lnTo>
                  <a:lnTo>
                    <a:pt x="49" y="154"/>
                  </a:lnTo>
                  <a:lnTo>
                    <a:pt x="47" y="154"/>
                  </a:lnTo>
                  <a:lnTo>
                    <a:pt x="44" y="154"/>
                  </a:lnTo>
                  <a:lnTo>
                    <a:pt x="41" y="154"/>
                  </a:lnTo>
                  <a:lnTo>
                    <a:pt x="39" y="154"/>
                  </a:lnTo>
                  <a:lnTo>
                    <a:pt x="36" y="154"/>
                  </a:lnTo>
                  <a:lnTo>
                    <a:pt x="34" y="154"/>
                  </a:lnTo>
                  <a:lnTo>
                    <a:pt x="31" y="154"/>
                  </a:lnTo>
                  <a:lnTo>
                    <a:pt x="31" y="156"/>
                  </a:lnTo>
                  <a:lnTo>
                    <a:pt x="28" y="156"/>
                  </a:lnTo>
                  <a:lnTo>
                    <a:pt x="28" y="159"/>
                  </a:lnTo>
                  <a:lnTo>
                    <a:pt x="28" y="174"/>
                  </a:lnTo>
                  <a:lnTo>
                    <a:pt x="31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1" y="169"/>
                  </a:lnTo>
                  <a:lnTo>
                    <a:pt x="44" y="167"/>
                  </a:lnTo>
                  <a:lnTo>
                    <a:pt x="44" y="164"/>
                  </a:lnTo>
                  <a:lnTo>
                    <a:pt x="44" y="161"/>
                  </a:lnTo>
                  <a:lnTo>
                    <a:pt x="52" y="161"/>
                  </a:lnTo>
                  <a:lnTo>
                    <a:pt x="52" y="198"/>
                  </a:lnTo>
                  <a:lnTo>
                    <a:pt x="44" y="198"/>
                  </a:lnTo>
                  <a:lnTo>
                    <a:pt x="44" y="195"/>
                  </a:lnTo>
                  <a:lnTo>
                    <a:pt x="44" y="193"/>
                  </a:lnTo>
                  <a:lnTo>
                    <a:pt x="41" y="193"/>
                  </a:lnTo>
                  <a:lnTo>
                    <a:pt x="41" y="190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85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1" y="185"/>
                  </a:lnTo>
                  <a:lnTo>
                    <a:pt x="28" y="185"/>
                  </a:lnTo>
                  <a:lnTo>
                    <a:pt x="28" y="201"/>
                  </a:lnTo>
                  <a:lnTo>
                    <a:pt x="28" y="203"/>
                  </a:lnTo>
                  <a:lnTo>
                    <a:pt x="28" y="206"/>
                  </a:lnTo>
                  <a:lnTo>
                    <a:pt x="31" y="208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39" y="211"/>
                  </a:lnTo>
                  <a:lnTo>
                    <a:pt x="39" y="221"/>
                  </a:lnTo>
                  <a:lnTo>
                    <a:pt x="0" y="221"/>
                  </a:lnTo>
                  <a:lnTo>
                    <a:pt x="0" y="211"/>
                  </a:lnTo>
                  <a:lnTo>
                    <a:pt x="3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8" y="208"/>
                  </a:lnTo>
                  <a:lnTo>
                    <a:pt x="8" y="206"/>
                  </a:lnTo>
                  <a:lnTo>
                    <a:pt x="8" y="203"/>
                  </a:lnTo>
                  <a:lnTo>
                    <a:pt x="8" y="201"/>
                  </a:lnTo>
                  <a:lnTo>
                    <a:pt x="8" y="161"/>
                  </a:lnTo>
                  <a:lnTo>
                    <a:pt x="8" y="159"/>
                  </a:lnTo>
                  <a:lnTo>
                    <a:pt x="8" y="156"/>
                  </a:lnTo>
                  <a:lnTo>
                    <a:pt x="8" y="154"/>
                  </a:lnTo>
                  <a:lnTo>
                    <a:pt x="5" y="154"/>
                  </a:lnTo>
                  <a:lnTo>
                    <a:pt x="5" y="151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0" y="141"/>
                  </a:lnTo>
                  <a:close/>
                  <a:moveTo>
                    <a:pt x="99" y="161"/>
                  </a:moveTo>
                  <a:lnTo>
                    <a:pt x="104" y="161"/>
                  </a:lnTo>
                  <a:lnTo>
                    <a:pt x="104" y="201"/>
                  </a:lnTo>
                  <a:lnTo>
                    <a:pt x="104" y="203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06" y="208"/>
                  </a:lnTo>
                  <a:lnTo>
                    <a:pt x="109" y="208"/>
                  </a:lnTo>
                  <a:lnTo>
                    <a:pt x="109" y="211"/>
                  </a:lnTo>
                  <a:lnTo>
                    <a:pt x="111" y="211"/>
                  </a:lnTo>
                  <a:lnTo>
                    <a:pt x="111" y="208"/>
                  </a:lnTo>
                  <a:lnTo>
                    <a:pt x="114" y="208"/>
                  </a:lnTo>
                  <a:lnTo>
                    <a:pt x="117" y="208"/>
                  </a:lnTo>
                  <a:lnTo>
                    <a:pt x="119" y="206"/>
                  </a:lnTo>
                  <a:lnTo>
                    <a:pt x="122" y="206"/>
                  </a:lnTo>
                  <a:lnTo>
                    <a:pt x="122" y="182"/>
                  </a:lnTo>
                  <a:lnTo>
                    <a:pt x="122" y="180"/>
                  </a:lnTo>
                  <a:lnTo>
                    <a:pt x="122" y="177"/>
                  </a:lnTo>
                  <a:lnTo>
                    <a:pt x="119" y="177"/>
                  </a:lnTo>
                  <a:lnTo>
                    <a:pt x="119" y="174"/>
                  </a:lnTo>
                  <a:lnTo>
                    <a:pt x="117" y="174"/>
                  </a:lnTo>
                  <a:lnTo>
                    <a:pt x="114" y="174"/>
                  </a:lnTo>
                  <a:lnTo>
                    <a:pt x="114" y="167"/>
                  </a:lnTo>
                  <a:lnTo>
                    <a:pt x="135" y="161"/>
                  </a:lnTo>
                  <a:lnTo>
                    <a:pt x="143" y="161"/>
                  </a:lnTo>
                  <a:lnTo>
                    <a:pt x="143" y="203"/>
                  </a:lnTo>
                  <a:lnTo>
                    <a:pt x="143" y="206"/>
                  </a:lnTo>
                  <a:lnTo>
                    <a:pt x="143" y="208"/>
                  </a:lnTo>
                  <a:lnTo>
                    <a:pt x="143" y="211"/>
                  </a:lnTo>
                  <a:lnTo>
                    <a:pt x="145" y="211"/>
                  </a:lnTo>
                  <a:lnTo>
                    <a:pt x="148" y="211"/>
                  </a:lnTo>
                  <a:lnTo>
                    <a:pt x="150" y="211"/>
                  </a:lnTo>
                  <a:lnTo>
                    <a:pt x="150" y="221"/>
                  </a:lnTo>
                  <a:lnTo>
                    <a:pt x="124" y="221"/>
                  </a:lnTo>
                  <a:lnTo>
                    <a:pt x="124" y="216"/>
                  </a:lnTo>
                  <a:lnTo>
                    <a:pt x="122" y="216"/>
                  </a:lnTo>
                  <a:lnTo>
                    <a:pt x="122" y="219"/>
                  </a:lnTo>
                  <a:lnTo>
                    <a:pt x="119" y="219"/>
                  </a:lnTo>
                  <a:lnTo>
                    <a:pt x="117" y="219"/>
                  </a:lnTo>
                  <a:lnTo>
                    <a:pt x="114" y="219"/>
                  </a:lnTo>
                  <a:lnTo>
                    <a:pt x="114" y="221"/>
                  </a:lnTo>
                  <a:lnTo>
                    <a:pt x="111" y="221"/>
                  </a:lnTo>
                  <a:lnTo>
                    <a:pt x="109" y="221"/>
                  </a:lnTo>
                  <a:lnTo>
                    <a:pt x="106" y="221"/>
                  </a:lnTo>
                  <a:lnTo>
                    <a:pt x="104" y="221"/>
                  </a:lnTo>
                  <a:lnTo>
                    <a:pt x="101" y="221"/>
                  </a:lnTo>
                  <a:lnTo>
                    <a:pt x="99" y="221"/>
                  </a:lnTo>
                  <a:lnTo>
                    <a:pt x="96" y="221"/>
                  </a:lnTo>
                  <a:lnTo>
                    <a:pt x="96" y="219"/>
                  </a:lnTo>
                  <a:lnTo>
                    <a:pt x="93" y="219"/>
                  </a:lnTo>
                  <a:lnTo>
                    <a:pt x="91" y="219"/>
                  </a:lnTo>
                  <a:lnTo>
                    <a:pt x="91" y="216"/>
                  </a:lnTo>
                  <a:lnTo>
                    <a:pt x="88" y="216"/>
                  </a:lnTo>
                  <a:lnTo>
                    <a:pt x="88" y="214"/>
                  </a:lnTo>
                  <a:lnTo>
                    <a:pt x="88" y="211"/>
                  </a:lnTo>
                  <a:lnTo>
                    <a:pt x="86" y="208"/>
                  </a:lnTo>
                  <a:lnTo>
                    <a:pt x="86" y="206"/>
                  </a:lnTo>
                  <a:lnTo>
                    <a:pt x="86" y="203"/>
                  </a:lnTo>
                  <a:lnTo>
                    <a:pt x="86" y="182"/>
                  </a:lnTo>
                  <a:lnTo>
                    <a:pt x="86" y="180"/>
                  </a:lnTo>
                  <a:lnTo>
                    <a:pt x="86" y="177"/>
                  </a:lnTo>
                  <a:lnTo>
                    <a:pt x="83" y="177"/>
                  </a:lnTo>
                  <a:lnTo>
                    <a:pt x="83" y="174"/>
                  </a:lnTo>
                  <a:lnTo>
                    <a:pt x="80" y="174"/>
                  </a:lnTo>
                  <a:lnTo>
                    <a:pt x="78" y="174"/>
                  </a:lnTo>
                  <a:lnTo>
                    <a:pt x="78" y="167"/>
                  </a:lnTo>
                  <a:lnTo>
                    <a:pt x="99" y="161"/>
                  </a:lnTo>
                  <a:close/>
                  <a:moveTo>
                    <a:pt x="153" y="167"/>
                  </a:moveTo>
                  <a:lnTo>
                    <a:pt x="174" y="161"/>
                  </a:lnTo>
                  <a:lnTo>
                    <a:pt x="179" y="161"/>
                  </a:lnTo>
                  <a:lnTo>
                    <a:pt x="179" y="167"/>
                  </a:lnTo>
                  <a:lnTo>
                    <a:pt x="182" y="167"/>
                  </a:lnTo>
                  <a:lnTo>
                    <a:pt x="184" y="164"/>
                  </a:lnTo>
                  <a:lnTo>
                    <a:pt x="187" y="164"/>
                  </a:lnTo>
                  <a:lnTo>
                    <a:pt x="189" y="161"/>
                  </a:lnTo>
                  <a:lnTo>
                    <a:pt x="192" y="161"/>
                  </a:lnTo>
                  <a:lnTo>
                    <a:pt x="194" y="161"/>
                  </a:lnTo>
                  <a:lnTo>
                    <a:pt x="197" y="161"/>
                  </a:lnTo>
                  <a:lnTo>
                    <a:pt x="200" y="161"/>
                  </a:lnTo>
                  <a:lnTo>
                    <a:pt x="202" y="161"/>
                  </a:lnTo>
                  <a:lnTo>
                    <a:pt x="205" y="161"/>
                  </a:lnTo>
                  <a:lnTo>
                    <a:pt x="207" y="164"/>
                  </a:lnTo>
                  <a:lnTo>
                    <a:pt x="210" y="164"/>
                  </a:lnTo>
                  <a:lnTo>
                    <a:pt x="213" y="167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8" y="172"/>
                  </a:lnTo>
                  <a:lnTo>
                    <a:pt x="218" y="174"/>
                  </a:lnTo>
                  <a:lnTo>
                    <a:pt x="218" y="177"/>
                  </a:lnTo>
                  <a:lnTo>
                    <a:pt x="218" y="203"/>
                  </a:lnTo>
                  <a:lnTo>
                    <a:pt x="218" y="206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0" y="211"/>
                  </a:lnTo>
                  <a:lnTo>
                    <a:pt x="223" y="211"/>
                  </a:lnTo>
                  <a:lnTo>
                    <a:pt x="226" y="211"/>
                  </a:lnTo>
                  <a:lnTo>
                    <a:pt x="226" y="221"/>
                  </a:lnTo>
                  <a:lnTo>
                    <a:pt x="192" y="22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7" y="211"/>
                  </a:lnTo>
                  <a:lnTo>
                    <a:pt x="197" y="208"/>
                  </a:lnTo>
                  <a:lnTo>
                    <a:pt x="197" y="206"/>
                  </a:lnTo>
                  <a:lnTo>
                    <a:pt x="197" y="203"/>
                  </a:lnTo>
                  <a:lnTo>
                    <a:pt x="197" y="182"/>
                  </a:lnTo>
                  <a:lnTo>
                    <a:pt x="197" y="180"/>
                  </a:lnTo>
                  <a:lnTo>
                    <a:pt x="197" y="177"/>
                  </a:lnTo>
                  <a:lnTo>
                    <a:pt x="197" y="174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89" y="174"/>
                  </a:lnTo>
                  <a:lnTo>
                    <a:pt x="187" y="174"/>
                  </a:lnTo>
                  <a:lnTo>
                    <a:pt x="187" y="177"/>
                  </a:lnTo>
                  <a:lnTo>
                    <a:pt x="184" y="177"/>
                  </a:lnTo>
                  <a:lnTo>
                    <a:pt x="182" y="180"/>
                  </a:lnTo>
                  <a:lnTo>
                    <a:pt x="182" y="201"/>
                  </a:lnTo>
                  <a:lnTo>
                    <a:pt x="182" y="203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4" y="208"/>
                  </a:lnTo>
                  <a:lnTo>
                    <a:pt x="184" y="211"/>
                  </a:lnTo>
                  <a:lnTo>
                    <a:pt x="187" y="211"/>
                  </a:lnTo>
                  <a:lnTo>
                    <a:pt x="187" y="221"/>
                  </a:lnTo>
                  <a:lnTo>
                    <a:pt x="153" y="221"/>
                  </a:lnTo>
                  <a:lnTo>
                    <a:pt x="153" y="211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08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1" y="203"/>
                  </a:lnTo>
                  <a:lnTo>
                    <a:pt x="161" y="201"/>
                  </a:lnTo>
                  <a:lnTo>
                    <a:pt x="161" y="182"/>
                  </a:lnTo>
                  <a:lnTo>
                    <a:pt x="161" y="180"/>
                  </a:lnTo>
                  <a:lnTo>
                    <a:pt x="161" y="177"/>
                  </a:lnTo>
                  <a:lnTo>
                    <a:pt x="158" y="177"/>
                  </a:lnTo>
                  <a:lnTo>
                    <a:pt x="158" y="174"/>
                  </a:lnTo>
                  <a:lnTo>
                    <a:pt x="156" y="174"/>
                  </a:lnTo>
                  <a:lnTo>
                    <a:pt x="153" y="174"/>
                  </a:lnTo>
                  <a:lnTo>
                    <a:pt x="153" y="167"/>
                  </a:lnTo>
                  <a:close/>
                  <a:moveTo>
                    <a:pt x="262" y="141"/>
                  </a:moveTo>
                  <a:lnTo>
                    <a:pt x="265" y="141"/>
                  </a:lnTo>
                  <a:lnTo>
                    <a:pt x="267" y="141"/>
                  </a:lnTo>
                  <a:lnTo>
                    <a:pt x="270" y="141"/>
                  </a:lnTo>
                  <a:lnTo>
                    <a:pt x="272" y="141"/>
                  </a:lnTo>
                  <a:lnTo>
                    <a:pt x="275" y="141"/>
                  </a:lnTo>
                  <a:lnTo>
                    <a:pt x="277" y="141"/>
                  </a:lnTo>
                  <a:lnTo>
                    <a:pt x="280" y="138"/>
                  </a:lnTo>
                  <a:lnTo>
                    <a:pt x="283" y="138"/>
                  </a:lnTo>
                  <a:lnTo>
                    <a:pt x="285" y="135"/>
                  </a:lnTo>
                  <a:lnTo>
                    <a:pt x="290" y="135"/>
                  </a:lnTo>
                  <a:lnTo>
                    <a:pt x="290" y="198"/>
                  </a:lnTo>
                  <a:lnTo>
                    <a:pt x="290" y="201"/>
                  </a:lnTo>
                  <a:lnTo>
                    <a:pt x="290" y="203"/>
                  </a:lnTo>
                  <a:lnTo>
                    <a:pt x="290" y="206"/>
                  </a:lnTo>
                  <a:lnTo>
                    <a:pt x="293" y="206"/>
                  </a:lnTo>
                  <a:lnTo>
                    <a:pt x="293" y="208"/>
                  </a:lnTo>
                  <a:lnTo>
                    <a:pt x="296" y="211"/>
                  </a:lnTo>
                  <a:lnTo>
                    <a:pt x="298" y="211"/>
                  </a:lnTo>
                  <a:lnTo>
                    <a:pt x="301" y="211"/>
                  </a:lnTo>
                  <a:lnTo>
                    <a:pt x="301" y="221"/>
                  </a:lnTo>
                  <a:lnTo>
                    <a:pt x="275" y="221"/>
                  </a:lnTo>
                  <a:lnTo>
                    <a:pt x="275" y="216"/>
                  </a:lnTo>
                  <a:lnTo>
                    <a:pt x="272" y="216"/>
                  </a:lnTo>
                  <a:lnTo>
                    <a:pt x="272" y="219"/>
                  </a:lnTo>
                  <a:lnTo>
                    <a:pt x="270" y="219"/>
                  </a:lnTo>
                  <a:lnTo>
                    <a:pt x="267" y="219"/>
                  </a:lnTo>
                  <a:lnTo>
                    <a:pt x="267" y="221"/>
                  </a:lnTo>
                  <a:lnTo>
                    <a:pt x="265" y="221"/>
                  </a:lnTo>
                  <a:lnTo>
                    <a:pt x="262" y="221"/>
                  </a:lnTo>
                  <a:lnTo>
                    <a:pt x="259" y="221"/>
                  </a:lnTo>
                  <a:lnTo>
                    <a:pt x="257" y="221"/>
                  </a:lnTo>
                  <a:lnTo>
                    <a:pt x="254" y="221"/>
                  </a:lnTo>
                  <a:lnTo>
                    <a:pt x="252" y="221"/>
                  </a:lnTo>
                  <a:lnTo>
                    <a:pt x="249" y="219"/>
                  </a:lnTo>
                  <a:lnTo>
                    <a:pt x="246" y="219"/>
                  </a:lnTo>
                  <a:lnTo>
                    <a:pt x="244" y="219"/>
                  </a:lnTo>
                  <a:lnTo>
                    <a:pt x="241" y="216"/>
                  </a:lnTo>
                  <a:lnTo>
                    <a:pt x="239" y="214"/>
                  </a:lnTo>
                  <a:lnTo>
                    <a:pt x="239" y="211"/>
                  </a:lnTo>
                  <a:lnTo>
                    <a:pt x="236" y="208"/>
                  </a:lnTo>
                  <a:lnTo>
                    <a:pt x="233" y="206"/>
                  </a:lnTo>
                  <a:lnTo>
                    <a:pt x="233" y="203"/>
                  </a:lnTo>
                  <a:lnTo>
                    <a:pt x="233" y="201"/>
                  </a:lnTo>
                  <a:lnTo>
                    <a:pt x="233" y="198"/>
                  </a:lnTo>
                  <a:lnTo>
                    <a:pt x="231" y="193"/>
                  </a:lnTo>
                  <a:lnTo>
                    <a:pt x="231" y="190"/>
                  </a:lnTo>
                  <a:lnTo>
                    <a:pt x="233" y="188"/>
                  </a:lnTo>
                  <a:lnTo>
                    <a:pt x="233" y="185"/>
                  </a:lnTo>
                  <a:lnTo>
                    <a:pt x="233" y="182"/>
                  </a:lnTo>
                  <a:lnTo>
                    <a:pt x="233" y="180"/>
                  </a:lnTo>
                  <a:lnTo>
                    <a:pt x="236" y="177"/>
                  </a:lnTo>
                  <a:lnTo>
                    <a:pt x="236" y="174"/>
                  </a:lnTo>
                  <a:lnTo>
                    <a:pt x="239" y="172"/>
                  </a:lnTo>
                  <a:lnTo>
                    <a:pt x="241" y="169"/>
                  </a:lnTo>
                  <a:lnTo>
                    <a:pt x="244" y="167"/>
                  </a:lnTo>
                  <a:lnTo>
                    <a:pt x="246" y="164"/>
                  </a:lnTo>
                  <a:lnTo>
                    <a:pt x="249" y="164"/>
                  </a:lnTo>
                  <a:lnTo>
                    <a:pt x="252" y="161"/>
                  </a:lnTo>
                  <a:lnTo>
                    <a:pt x="257" y="161"/>
                  </a:lnTo>
                  <a:lnTo>
                    <a:pt x="259" y="161"/>
                  </a:lnTo>
                  <a:lnTo>
                    <a:pt x="262" y="161"/>
                  </a:lnTo>
                  <a:lnTo>
                    <a:pt x="265" y="161"/>
                  </a:lnTo>
                  <a:lnTo>
                    <a:pt x="267" y="161"/>
                  </a:lnTo>
                  <a:lnTo>
                    <a:pt x="267" y="164"/>
                  </a:lnTo>
                  <a:lnTo>
                    <a:pt x="270" y="164"/>
                  </a:lnTo>
                  <a:lnTo>
                    <a:pt x="272" y="164"/>
                  </a:lnTo>
                  <a:lnTo>
                    <a:pt x="272" y="159"/>
                  </a:lnTo>
                  <a:lnTo>
                    <a:pt x="272" y="156"/>
                  </a:lnTo>
                  <a:lnTo>
                    <a:pt x="272" y="154"/>
                  </a:lnTo>
                  <a:lnTo>
                    <a:pt x="270" y="154"/>
                  </a:lnTo>
                  <a:lnTo>
                    <a:pt x="270" y="151"/>
                  </a:lnTo>
                  <a:lnTo>
                    <a:pt x="267" y="151"/>
                  </a:lnTo>
                  <a:lnTo>
                    <a:pt x="265" y="151"/>
                  </a:lnTo>
                  <a:lnTo>
                    <a:pt x="262" y="151"/>
                  </a:lnTo>
                  <a:lnTo>
                    <a:pt x="262" y="141"/>
                  </a:lnTo>
                  <a:close/>
                  <a:moveTo>
                    <a:pt x="272" y="180"/>
                  </a:moveTo>
                  <a:lnTo>
                    <a:pt x="272" y="177"/>
                  </a:lnTo>
                  <a:lnTo>
                    <a:pt x="270" y="177"/>
                  </a:lnTo>
                  <a:lnTo>
                    <a:pt x="270" y="174"/>
                  </a:lnTo>
                  <a:lnTo>
                    <a:pt x="267" y="174"/>
                  </a:lnTo>
                  <a:lnTo>
                    <a:pt x="265" y="174"/>
                  </a:lnTo>
                  <a:lnTo>
                    <a:pt x="265" y="172"/>
                  </a:lnTo>
                  <a:lnTo>
                    <a:pt x="262" y="172"/>
                  </a:lnTo>
                  <a:lnTo>
                    <a:pt x="259" y="174"/>
                  </a:lnTo>
                  <a:lnTo>
                    <a:pt x="257" y="174"/>
                  </a:lnTo>
                  <a:lnTo>
                    <a:pt x="257" y="177"/>
                  </a:lnTo>
                  <a:lnTo>
                    <a:pt x="254" y="177"/>
                  </a:lnTo>
                  <a:lnTo>
                    <a:pt x="254" y="180"/>
                  </a:lnTo>
                  <a:lnTo>
                    <a:pt x="254" y="182"/>
                  </a:lnTo>
                  <a:lnTo>
                    <a:pt x="252" y="182"/>
                  </a:lnTo>
                  <a:lnTo>
                    <a:pt x="252" y="185"/>
                  </a:lnTo>
                  <a:lnTo>
                    <a:pt x="252" y="188"/>
                  </a:lnTo>
                  <a:lnTo>
                    <a:pt x="252" y="190"/>
                  </a:lnTo>
                  <a:lnTo>
                    <a:pt x="252" y="193"/>
                  </a:lnTo>
                  <a:lnTo>
                    <a:pt x="252" y="195"/>
                  </a:lnTo>
                  <a:lnTo>
                    <a:pt x="252" y="198"/>
                  </a:lnTo>
                  <a:lnTo>
                    <a:pt x="252" y="201"/>
                  </a:lnTo>
                  <a:lnTo>
                    <a:pt x="254" y="203"/>
                  </a:lnTo>
                  <a:lnTo>
                    <a:pt x="254" y="206"/>
                  </a:lnTo>
                  <a:lnTo>
                    <a:pt x="257" y="208"/>
                  </a:lnTo>
                  <a:lnTo>
                    <a:pt x="259" y="208"/>
                  </a:lnTo>
                  <a:lnTo>
                    <a:pt x="259" y="211"/>
                  </a:lnTo>
                  <a:lnTo>
                    <a:pt x="262" y="211"/>
                  </a:lnTo>
                  <a:lnTo>
                    <a:pt x="265" y="208"/>
                  </a:lnTo>
                  <a:lnTo>
                    <a:pt x="267" y="208"/>
                  </a:lnTo>
                  <a:lnTo>
                    <a:pt x="270" y="208"/>
                  </a:lnTo>
                  <a:lnTo>
                    <a:pt x="270" y="206"/>
                  </a:lnTo>
                  <a:lnTo>
                    <a:pt x="272" y="206"/>
                  </a:lnTo>
                  <a:lnTo>
                    <a:pt x="272" y="203"/>
                  </a:lnTo>
                  <a:lnTo>
                    <a:pt x="272" y="180"/>
                  </a:lnTo>
                  <a:close/>
                  <a:moveTo>
                    <a:pt x="340" y="193"/>
                  </a:moveTo>
                  <a:lnTo>
                    <a:pt x="337" y="193"/>
                  </a:lnTo>
                  <a:lnTo>
                    <a:pt x="335" y="195"/>
                  </a:lnTo>
                  <a:lnTo>
                    <a:pt x="332" y="195"/>
                  </a:lnTo>
                  <a:lnTo>
                    <a:pt x="329" y="195"/>
                  </a:lnTo>
                  <a:lnTo>
                    <a:pt x="329" y="198"/>
                  </a:lnTo>
                  <a:lnTo>
                    <a:pt x="327" y="198"/>
                  </a:lnTo>
                  <a:lnTo>
                    <a:pt x="327" y="201"/>
                  </a:lnTo>
                  <a:lnTo>
                    <a:pt x="324" y="201"/>
                  </a:lnTo>
                  <a:lnTo>
                    <a:pt x="324" y="203"/>
                  </a:lnTo>
                  <a:lnTo>
                    <a:pt x="324" y="206"/>
                  </a:lnTo>
                  <a:lnTo>
                    <a:pt x="327" y="206"/>
                  </a:lnTo>
                  <a:lnTo>
                    <a:pt x="327" y="208"/>
                  </a:lnTo>
                  <a:lnTo>
                    <a:pt x="329" y="208"/>
                  </a:lnTo>
                  <a:lnTo>
                    <a:pt x="332" y="208"/>
                  </a:lnTo>
                  <a:lnTo>
                    <a:pt x="335" y="208"/>
                  </a:lnTo>
                  <a:lnTo>
                    <a:pt x="337" y="208"/>
                  </a:lnTo>
                  <a:lnTo>
                    <a:pt x="337" y="206"/>
                  </a:lnTo>
                  <a:lnTo>
                    <a:pt x="340" y="206"/>
                  </a:lnTo>
                  <a:lnTo>
                    <a:pt x="340" y="193"/>
                  </a:lnTo>
                  <a:close/>
                  <a:moveTo>
                    <a:pt x="340" y="185"/>
                  </a:moveTo>
                  <a:lnTo>
                    <a:pt x="340" y="182"/>
                  </a:lnTo>
                  <a:lnTo>
                    <a:pt x="340" y="180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37" y="174"/>
                  </a:lnTo>
                  <a:lnTo>
                    <a:pt x="337" y="172"/>
                  </a:lnTo>
                  <a:lnTo>
                    <a:pt x="335" y="172"/>
                  </a:lnTo>
                  <a:lnTo>
                    <a:pt x="332" y="172"/>
                  </a:lnTo>
                  <a:lnTo>
                    <a:pt x="329" y="172"/>
                  </a:lnTo>
                  <a:lnTo>
                    <a:pt x="327" y="172"/>
                  </a:lnTo>
                  <a:lnTo>
                    <a:pt x="327" y="174"/>
                  </a:lnTo>
                  <a:lnTo>
                    <a:pt x="324" y="174"/>
                  </a:lnTo>
                  <a:lnTo>
                    <a:pt x="324" y="177"/>
                  </a:lnTo>
                  <a:lnTo>
                    <a:pt x="324" y="180"/>
                  </a:lnTo>
                  <a:lnTo>
                    <a:pt x="324" y="182"/>
                  </a:lnTo>
                  <a:lnTo>
                    <a:pt x="322" y="182"/>
                  </a:lnTo>
                  <a:lnTo>
                    <a:pt x="322" y="185"/>
                  </a:lnTo>
                  <a:lnTo>
                    <a:pt x="319" y="185"/>
                  </a:lnTo>
                  <a:lnTo>
                    <a:pt x="316" y="185"/>
                  </a:lnTo>
                  <a:lnTo>
                    <a:pt x="314" y="185"/>
                  </a:lnTo>
                  <a:lnTo>
                    <a:pt x="311" y="185"/>
                  </a:lnTo>
                  <a:lnTo>
                    <a:pt x="311" y="182"/>
                  </a:lnTo>
                  <a:lnTo>
                    <a:pt x="309" y="182"/>
                  </a:lnTo>
                  <a:lnTo>
                    <a:pt x="309" y="180"/>
                  </a:lnTo>
                  <a:lnTo>
                    <a:pt x="309" y="177"/>
                  </a:lnTo>
                  <a:lnTo>
                    <a:pt x="309" y="174"/>
                  </a:lnTo>
                  <a:lnTo>
                    <a:pt x="309" y="172"/>
                  </a:lnTo>
                  <a:lnTo>
                    <a:pt x="309" y="169"/>
                  </a:lnTo>
                  <a:lnTo>
                    <a:pt x="311" y="169"/>
                  </a:lnTo>
                  <a:lnTo>
                    <a:pt x="311" y="167"/>
                  </a:lnTo>
                  <a:lnTo>
                    <a:pt x="314" y="167"/>
                  </a:lnTo>
                  <a:lnTo>
                    <a:pt x="316" y="164"/>
                  </a:lnTo>
                  <a:lnTo>
                    <a:pt x="319" y="164"/>
                  </a:lnTo>
                  <a:lnTo>
                    <a:pt x="322" y="161"/>
                  </a:lnTo>
                  <a:lnTo>
                    <a:pt x="324" y="161"/>
                  </a:lnTo>
                  <a:lnTo>
                    <a:pt x="327" y="161"/>
                  </a:lnTo>
                  <a:lnTo>
                    <a:pt x="329" y="161"/>
                  </a:lnTo>
                  <a:lnTo>
                    <a:pt x="332" y="161"/>
                  </a:lnTo>
                  <a:lnTo>
                    <a:pt x="335" y="161"/>
                  </a:lnTo>
                  <a:lnTo>
                    <a:pt x="337" y="161"/>
                  </a:lnTo>
                  <a:lnTo>
                    <a:pt x="340" y="161"/>
                  </a:lnTo>
                  <a:lnTo>
                    <a:pt x="342" y="161"/>
                  </a:lnTo>
                  <a:lnTo>
                    <a:pt x="345" y="161"/>
                  </a:lnTo>
                  <a:lnTo>
                    <a:pt x="348" y="164"/>
                  </a:lnTo>
                  <a:lnTo>
                    <a:pt x="350" y="164"/>
                  </a:lnTo>
                  <a:lnTo>
                    <a:pt x="353" y="167"/>
                  </a:lnTo>
                  <a:lnTo>
                    <a:pt x="355" y="169"/>
                  </a:lnTo>
                  <a:lnTo>
                    <a:pt x="355" y="172"/>
                  </a:lnTo>
                  <a:lnTo>
                    <a:pt x="358" y="172"/>
                  </a:lnTo>
                  <a:lnTo>
                    <a:pt x="358" y="174"/>
                  </a:lnTo>
                  <a:lnTo>
                    <a:pt x="358" y="177"/>
                  </a:lnTo>
                  <a:lnTo>
                    <a:pt x="358" y="180"/>
                  </a:lnTo>
                  <a:lnTo>
                    <a:pt x="358" y="206"/>
                  </a:lnTo>
                  <a:lnTo>
                    <a:pt x="358" y="208"/>
                  </a:lnTo>
                  <a:lnTo>
                    <a:pt x="360" y="208"/>
                  </a:lnTo>
                  <a:lnTo>
                    <a:pt x="363" y="208"/>
                  </a:lnTo>
                  <a:lnTo>
                    <a:pt x="371" y="216"/>
                  </a:lnTo>
                  <a:lnTo>
                    <a:pt x="368" y="216"/>
                  </a:lnTo>
                  <a:lnTo>
                    <a:pt x="366" y="219"/>
                  </a:lnTo>
                  <a:lnTo>
                    <a:pt x="363" y="219"/>
                  </a:lnTo>
                  <a:lnTo>
                    <a:pt x="363" y="221"/>
                  </a:lnTo>
                  <a:lnTo>
                    <a:pt x="360" y="221"/>
                  </a:lnTo>
                  <a:lnTo>
                    <a:pt x="358" y="221"/>
                  </a:lnTo>
                  <a:lnTo>
                    <a:pt x="355" y="221"/>
                  </a:lnTo>
                  <a:lnTo>
                    <a:pt x="353" y="221"/>
                  </a:lnTo>
                  <a:lnTo>
                    <a:pt x="350" y="221"/>
                  </a:lnTo>
                  <a:lnTo>
                    <a:pt x="348" y="221"/>
                  </a:lnTo>
                  <a:lnTo>
                    <a:pt x="348" y="219"/>
                  </a:lnTo>
                  <a:lnTo>
                    <a:pt x="345" y="219"/>
                  </a:lnTo>
                  <a:lnTo>
                    <a:pt x="342" y="216"/>
                  </a:lnTo>
                  <a:lnTo>
                    <a:pt x="340" y="216"/>
                  </a:lnTo>
                  <a:lnTo>
                    <a:pt x="340" y="219"/>
                  </a:lnTo>
                  <a:lnTo>
                    <a:pt x="337" y="219"/>
                  </a:lnTo>
                  <a:lnTo>
                    <a:pt x="335" y="219"/>
                  </a:lnTo>
                  <a:lnTo>
                    <a:pt x="332" y="221"/>
                  </a:lnTo>
                  <a:lnTo>
                    <a:pt x="329" y="221"/>
                  </a:lnTo>
                  <a:lnTo>
                    <a:pt x="327" y="221"/>
                  </a:lnTo>
                  <a:lnTo>
                    <a:pt x="324" y="221"/>
                  </a:lnTo>
                  <a:lnTo>
                    <a:pt x="322" y="221"/>
                  </a:lnTo>
                  <a:lnTo>
                    <a:pt x="319" y="221"/>
                  </a:lnTo>
                  <a:lnTo>
                    <a:pt x="316" y="221"/>
                  </a:lnTo>
                  <a:lnTo>
                    <a:pt x="314" y="219"/>
                  </a:lnTo>
                  <a:lnTo>
                    <a:pt x="311" y="219"/>
                  </a:lnTo>
                  <a:lnTo>
                    <a:pt x="311" y="216"/>
                  </a:lnTo>
                  <a:lnTo>
                    <a:pt x="309" y="216"/>
                  </a:lnTo>
                  <a:lnTo>
                    <a:pt x="306" y="214"/>
                  </a:lnTo>
                  <a:lnTo>
                    <a:pt x="306" y="211"/>
                  </a:lnTo>
                  <a:lnTo>
                    <a:pt x="306" y="208"/>
                  </a:lnTo>
                  <a:lnTo>
                    <a:pt x="306" y="206"/>
                  </a:lnTo>
                  <a:lnTo>
                    <a:pt x="306" y="203"/>
                  </a:lnTo>
                  <a:lnTo>
                    <a:pt x="306" y="201"/>
                  </a:lnTo>
                  <a:lnTo>
                    <a:pt x="306" y="198"/>
                  </a:lnTo>
                  <a:lnTo>
                    <a:pt x="309" y="195"/>
                  </a:lnTo>
                  <a:lnTo>
                    <a:pt x="311" y="195"/>
                  </a:lnTo>
                  <a:lnTo>
                    <a:pt x="311" y="193"/>
                  </a:lnTo>
                  <a:lnTo>
                    <a:pt x="314" y="190"/>
                  </a:lnTo>
                  <a:lnTo>
                    <a:pt x="319" y="188"/>
                  </a:lnTo>
                  <a:lnTo>
                    <a:pt x="322" y="188"/>
                  </a:lnTo>
                  <a:lnTo>
                    <a:pt x="324" y="185"/>
                  </a:lnTo>
                  <a:lnTo>
                    <a:pt x="327" y="185"/>
                  </a:lnTo>
                  <a:lnTo>
                    <a:pt x="332" y="185"/>
                  </a:lnTo>
                  <a:lnTo>
                    <a:pt x="335" y="185"/>
                  </a:lnTo>
                  <a:lnTo>
                    <a:pt x="337" y="185"/>
                  </a:lnTo>
                  <a:lnTo>
                    <a:pt x="340" y="185"/>
                  </a:lnTo>
                  <a:close/>
                  <a:moveTo>
                    <a:pt x="423" y="198"/>
                  </a:moveTo>
                  <a:lnTo>
                    <a:pt x="433" y="203"/>
                  </a:lnTo>
                  <a:lnTo>
                    <a:pt x="431" y="206"/>
                  </a:lnTo>
                  <a:lnTo>
                    <a:pt x="431" y="208"/>
                  </a:lnTo>
                  <a:lnTo>
                    <a:pt x="428" y="208"/>
                  </a:lnTo>
                  <a:lnTo>
                    <a:pt x="428" y="211"/>
                  </a:lnTo>
                  <a:lnTo>
                    <a:pt x="425" y="214"/>
                  </a:lnTo>
                  <a:lnTo>
                    <a:pt x="423" y="216"/>
                  </a:lnTo>
                  <a:lnTo>
                    <a:pt x="420" y="216"/>
                  </a:lnTo>
                  <a:lnTo>
                    <a:pt x="418" y="219"/>
                  </a:lnTo>
                  <a:lnTo>
                    <a:pt x="415" y="219"/>
                  </a:lnTo>
                  <a:lnTo>
                    <a:pt x="412" y="221"/>
                  </a:lnTo>
                  <a:lnTo>
                    <a:pt x="410" y="221"/>
                  </a:lnTo>
                  <a:lnTo>
                    <a:pt x="407" y="221"/>
                  </a:lnTo>
                  <a:lnTo>
                    <a:pt x="405" y="221"/>
                  </a:lnTo>
                  <a:lnTo>
                    <a:pt x="402" y="221"/>
                  </a:lnTo>
                  <a:lnTo>
                    <a:pt x="399" y="221"/>
                  </a:lnTo>
                  <a:lnTo>
                    <a:pt x="397" y="221"/>
                  </a:lnTo>
                  <a:lnTo>
                    <a:pt x="394" y="221"/>
                  </a:lnTo>
                  <a:lnTo>
                    <a:pt x="392" y="219"/>
                  </a:lnTo>
                  <a:lnTo>
                    <a:pt x="389" y="219"/>
                  </a:lnTo>
                  <a:lnTo>
                    <a:pt x="386" y="219"/>
                  </a:lnTo>
                  <a:lnTo>
                    <a:pt x="386" y="216"/>
                  </a:lnTo>
                  <a:lnTo>
                    <a:pt x="384" y="216"/>
                  </a:lnTo>
                  <a:lnTo>
                    <a:pt x="381" y="216"/>
                  </a:lnTo>
                  <a:lnTo>
                    <a:pt x="381" y="214"/>
                  </a:lnTo>
                  <a:lnTo>
                    <a:pt x="379" y="211"/>
                  </a:lnTo>
                  <a:lnTo>
                    <a:pt x="376" y="208"/>
                  </a:lnTo>
                  <a:lnTo>
                    <a:pt x="376" y="206"/>
                  </a:lnTo>
                  <a:lnTo>
                    <a:pt x="373" y="203"/>
                  </a:lnTo>
                  <a:lnTo>
                    <a:pt x="373" y="201"/>
                  </a:lnTo>
                  <a:lnTo>
                    <a:pt x="373" y="198"/>
                  </a:lnTo>
                  <a:lnTo>
                    <a:pt x="373" y="195"/>
                  </a:lnTo>
                  <a:lnTo>
                    <a:pt x="371" y="193"/>
                  </a:lnTo>
                  <a:lnTo>
                    <a:pt x="371" y="188"/>
                  </a:lnTo>
                  <a:lnTo>
                    <a:pt x="373" y="185"/>
                  </a:lnTo>
                  <a:lnTo>
                    <a:pt x="373" y="182"/>
                  </a:lnTo>
                  <a:lnTo>
                    <a:pt x="373" y="180"/>
                  </a:lnTo>
                  <a:lnTo>
                    <a:pt x="376" y="177"/>
                  </a:lnTo>
                  <a:lnTo>
                    <a:pt x="376" y="174"/>
                  </a:lnTo>
                  <a:lnTo>
                    <a:pt x="379" y="172"/>
                  </a:lnTo>
                  <a:lnTo>
                    <a:pt x="381" y="169"/>
                  </a:lnTo>
                  <a:lnTo>
                    <a:pt x="384" y="167"/>
                  </a:lnTo>
                  <a:lnTo>
                    <a:pt x="386" y="167"/>
                  </a:lnTo>
                  <a:lnTo>
                    <a:pt x="386" y="164"/>
                  </a:lnTo>
                  <a:lnTo>
                    <a:pt x="389" y="164"/>
                  </a:lnTo>
                  <a:lnTo>
                    <a:pt x="392" y="164"/>
                  </a:lnTo>
                  <a:lnTo>
                    <a:pt x="392" y="161"/>
                  </a:lnTo>
                  <a:lnTo>
                    <a:pt x="394" y="161"/>
                  </a:lnTo>
                  <a:lnTo>
                    <a:pt x="397" y="161"/>
                  </a:lnTo>
                  <a:lnTo>
                    <a:pt x="399" y="161"/>
                  </a:lnTo>
                  <a:lnTo>
                    <a:pt x="402" y="161"/>
                  </a:lnTo>
                  <a:lnTo>
                    <a:pt x="405" y="161"/>
                  </a:lnTo>
                  <a:lnTo>
                    <a:pt x="407" y="161"/>
                  </a:lnTo>
                  <a:lnTo>
                    <a:pt x="410" y="161"/>
                  </a:lnTo>
                  <a:lnTo>
                    <a:pt x="412" y="161"/>
                  </a:lnTo>
                  <a:lnTo>
                    <a:pt x="415" y="164"/>
                  </a:lnTo>
                  <a:lnTo>
                    <a:pt x="418" y="164"/>
                  </a:lnTo>
                  <a:lnTo>
                    <a:pt x="420" y="167"/>
                  </a:lnTo>
                  <a:lnTo>
                    <a:pt x="423" y="167"/>
                  </a:lnTo>
                  <a:lnTo>
                    <a:pt x="425" y="169"/>
                  </a:lnTo>
                  <a:lnTo>
                    <a:pt x="425" y="172"/>
                  </a:lnTo>
                  <a:lnTo>
                    <a:pt x="428" y="172"/>
                  </a:lnTo>
                  <a:lnTo>
                    <a:pt x="428" y="174"/>
                  </a:lnTo>
                  <a:lnTo>
                    <a:pt x="428" y="177"/>
                  </a:lnTo>
                  <a:lnTo>
                    <a:pt x="431" y="180"/>
                  </a:lnTo>
                  <a:lnTo>
                    <a:pt x="428" y="180"/>
                  </a:lnTo>
                  <a:lnTo>
                    <a:pt x="428" y="182"/>
                  </a:lnTo>
                  <a:lnTo>
                    <a:pt x="428" y="185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3" y="188"/>
                  </a:lnTo>
                  <a:lnTo>
                    <a:pt x="420" y="188"/>
                  </a:lnTo>
                  <a:lnTo>
                    <a:pt x="418" y="188"/>
                  </a:lnTo>
                  <a:lnTo>
                    <a:pt x="415" y="188"/>
                  </a:lnTo>
                  <a:lnTo>
                    <a:pt x="412" y="185"/>
                  </a:lnTo>
                  <a:lnTo>
                    <a:pt x="412" y="182"/>
                  </a:lnTo>
                  <a:lnTo>
                    <a:pt x="410" y="182"/>
                  </a:lnTo>
                  <a:lnTo>
                    <a:pt x="410" y="180"/>
                  </a:lnTo>
                  <a:lnTo>
                    <a:pt x="410" y="177"/>
                  </a:lnTo>
                  <a:lnTo>
                    <a:pt x="410" y="174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2" y="172"/>
                  </a:lnTo>
                  <a:lnTo>
                    <a:pt x="399" y="172"/>
                  </a:lnTo>
                  <a:lnTo>
                    <a:pt x="399" y="174"/>
                  </a:lnTo>
                  <a:lnTo>
                    <a:pt x="397" y="174"/>
                  </a:lnTo>
                  <a:lnTo>
                    <a:pt x="397" y="177"/>
                  </a:lnTo>
                  <a:lnTo>
                    <a:pt x="394" y="180"/>
                  </a:lnTo>
                  <a:lnTo>
                    <a:pt x="394" y="182"/>
                  </a:lnTo>
                  <a:lnTo>
                    <a:pt x="394" y="185"/>
                  </a:lnTo>
                  <a:lnTo>
                    <a:pt x="394" y="188"/>
                  </a:lnTo>
                  <a:lnTo>
                    <a:pt x="394" y="190"/>
                  </a:lnTo>
                  <a:lnTo>
                    <a:pt x="394" y="193"/>
                  </a:lnTo>
                  <a:lnTo>
                    <a:pt x="394" y="195"/>
                  </a:lnTo>
                  <a:lnTo>
                    <a:pt x="394" y="198"/>
                  </a:lnTo>
                  <a:lnTo>
                    <a:pt x="394" y="201"/>
                  </a:lnTo>
                  <a:lnTo>
                    <a:pt x="394" y="203"/>
                  </a:lnTo>
                  <a:lnTo>
                    <a:pt x="397" y="203"/>
                  </a:lnTo>
                  <a:lnTo>
                    <a:pt x="397" y="206"/>
                  </a:lnTo>
                  <a:lnTo>
                    <a:pt x="399" y="208"/>
                  </a:lnTo>
                  <a:lnTo>
                    <a:pt x="402" y="208"/>
                  </a:lnTo>
                  <a:lnTo>
                    <a:pt x="405" y="208"/>
                  </a:lnTo>
                  <a:lnTo>
                    <a:pt x="407" y="211"/>
                  </a:lnTo>
                  <a:lnTo>
                    <a:pt x="407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5" y="208"/>
                  </a:lnTo>
                  <a:lnTo>
                    <a:pt x="415" y="206"/>
                  </a:lnTo>
                  <a:lnTo>
                    <a:pt x="418" y="206"/>
                  </a:lnTo>
                  <a:lnTo>
                    <a:pt x="420" y="203"/>
                  </a:lnTo>
                  <a:lnTo>
                    <a:pt x="420" y="201"/>
                  </a:lnTo>
                  <a:lnTo>
                    <a:pt x="423" y="201"/>
                  </a:lnTo>
                  <a:lnTo>
                    <a:pt x="423" y="198"/>
                  </a:lnTo>
                  <a:close/>
                  <a:moveTo>
                    <a:pt x="438" y="167"/>
                  </a:moveTo>
                  <a:lnTo>
                    <a:pt x="459" y="161"/>
                  </a:lnTo>
                  <a:lnTo>
                    <a:pt x="467" y="161"/>
                  </a:lnTo>
                  <a:lnTo>
                    <a:pt x="467" y="224"/>
                  </a:lnTo>
                  <a:lnTo>
                    <a:pt x="467" y="227"/>
                  </a:lnTo>
                  <a:lnTo>
                    <a:pt x="467" y="229"/>
                  </a:lnTo>
                  <a:lnTo>
                    <a:pt x="467" y="232"/>
                  </a:lnTo>
                  <a:lnTo>
                    <a:pt x="464" y="235"/>
                  </a:lnTo>
                  <a:lnTo>
                    <a:pt x="464" y="237"/>
                  </a:lnTo>
                  <a:lnTo>
                    <a:pt x="462" y="237"/>
                  </a:lnTo>
                  <a:lnTo>
                    <a:pt x="459" y="240"/>
                  </a:lnTo>
                  <a:lnTo>
                    <a:pt x="456" y="242"/>
                  </a:lnTo>
                  <a:lnTo>
                    <a:pt x="454" y="245"/>
                  </a:lnTo>
                  <a:lnTo>
                    <a:pt x="451" y="245"/>
                  </a:lnTo>
                  <a:lnTo>
                    <a:pt x="449" y="245"/>
                  </a:lnTo>
                  <a:lnTo>
                    <a:pt x="446" y="245"/>
                  </a:lnTo>
                  <a:lnTo>
                    <a:pt x="443" y="245"/>
                  </a:lnTo>
                  <a:lnTo>
                    <a:pt x="438" y="248"/>
                  </a:lnTo>
                  <a:lnTo>
                    <a:pt x="436" y="245"/>
                  </a:lnTo>
                  <a:lnTo>
                    <a:pt x="433" y="245"/>
                  </a:lnTo>
                  <a:lnTo>
                    <a:pt x="431" y="245"/>
                  </a:lnTo>
                  <a:lnTo>
                    <a:pt x="428" y="245"/>
                  </a:lnTo>
                  <a:lnTo>
                    <a:pt x="428" y="242"/>
                  </a:lnTo>
                  <a:lnTo>
                    <a:pt x="425" y="242"/>
                  </a:lnTo>
                  <a:lnTo>
                    <a:pt x="425" y="240"/>
                  </a:lnTo>
                  <a:lnTo>
                    <a:pt x="425" y="237"/>
                  </a:lnTo>
                  <a:lnTo>
                    <a:pt x="425" y="235"/>
                  </a:lnTo>
                  <a:lnTo>
                    <a:pt x="425" y="232"/>
                  </a:lnTo>
                  <a:lnTo>
                    <a:pt x="428" y="232"/>
                  </a:lnTo>
                  <a:lnTo>
                    <a:pt x="428" y="229"/>
                  </a:lnTo>
                  <a:lnTo>
                    <a:pt x="431" y="229"/>
                  </a:lnTo>
                  <a:lnTo>
                    <a:pt x="433" y="229"/>
                  </a:lnTo>
                  <a:lnTo>
                    <a:pt x="436" y="229"/>
                  </a:lnTo>
                  <a:lnTo>
                    <a:pt x="438" y="229"/>
                  </a:lnTo>
                  <a:lnTo>
                    <a:pt x="438" y="232"/>
                  </a:lnTo>
                  <a:lnTo>
                    <a:pt x="441" y="232"/>
                  </a:lnTo>
                  <a:lnTo>
                    <a:pt x="441" y="235"/>
                  </a:lnTo>
                  <a:lnTo>
                    <a:pt x="443" y="235"/>
                  </a:lnTo>
                  <a:lnTo>
                    <a:pt x="446" y="235"/>
                  </a:lnTo>
                  <a:lnTo>
                    <a:pt x="446" y="232"/>
                  </a:lnTo>
                  <a:lnTo>
                    <a:pt x="449" y="232"/>
                  </a:lnTo>
                  <a:lnTo>
                    <a:pt x="449" y="229"/>
                  </a:lnTo>
                  <a:lnTo>
                    <a:pt x="449" y="227"/>
                  </a:lnTo>
                  <a:lnTo>
                    <a:pt x="449" y="224"/>
                  </a:lnTo>
                  <a:lnTo>
                    <a:pt x="449" y="185"/>
                  </a:lnTo>
                  <a:lnTo>
                    <a:pt x="449" y="182"/>
                  </a:lnTo>
                  <a:lnTo>
                    <a:pt x="449" y="180"/>
                  </a:lnTo>
                  <a:lnTo>
                    <a:pt x="446" y="177"/>
                  </a:lnTo>
                  <a:lnTo>
                    <a:pt x="443" y="177"/>
                  </a:lnTo>
                  <a:lnTo>
                    <a:pt x="443" y="174"/>
                  </a:lnTo>
                  <a:lnTo>
                    <a:pt x="441" y="174"/>
                  </a:lnTo>
                  <a:lnTo>
                    <a:pt x="438" y="174"/>
                  </a:lnTo>
                  <a:lnTo>
                    <a:pt x="438" y="167"/>
                  </a:lnTo>
                  <a:close/>
                  <a:moveTo>
                    <a:pt x="456" y="135"/>
                  </a:moveTo>
                  <a:lnTo>
                    <a:pt x="456" y="135"/>
                  </a:lnTo>
                  <a:lnTo>
                    <a:pt x="459" y="135"/>
                  </a:lnTo>
                  <a:lnTo>
                    <a:pt x="459" y="138"/>
                  </a:lnTo>
                  <a:lnTo>
                    <a:pt x="462" y="138"/>
                  </a:lnTo>
                  <a:lnTo>
                    <a:pt x="464" y="138"/>
                  </a:lnTo>
                  <a:lnTo>
                    <a:pt x="464" y="141"/>
                  </a:lnTo>
                  <a:lnTo>
                    <a:pt x="467" y="143"/>
                  </a:lnTo>
                  <a:lnTo>
                    <a:pt x="467" y="146"/>
                  </a:lnTo>
                  <a:lnTo>
                    <a:pt x="467" y="148"/>
                  </a:lnTo>
                  <a:lnTo>
                    <a:pt x="467" y="151"/>
                  </a:lnTo>
                  <a:lnTo>
                    <a:pt x="467" y="154"/>
                  </a:lnTo>
                  <a:lnTo>
                    <a:pt x="464" y="154"/>
                  </a:lnTo>
                  <a:lnTo>
                    <a:pt x="464" y="156"/>
                  </a:lnTo>
                  <a:lnTo>
                    <a:pt x="462" y="156"/>
                  </a:lnTo>
                  <a:lnTo>
                    <a:pt x="462" y="159"/>
                  </a:lnTo>
                  <a:lnTo>
                    <a:pt x="459" y="159"/>
                  </a:lnTo>
                  <a:lnTo>
                    <a:pt x="456" y="159"/>
                  </a:lnTo>
                  <a:lnTo>
                    <a:pt x="454" y="159"/>
                  </a:lnTo>
                  <a:lnTo>
                    <a:pt x="451" y="159"/>
                  </a:lnTo>
                  <a:lnTo>
                    <a:pt x="451" y="156"/>
                  </a:lnTo>
                  <a:lnTo>
                    <a:pt x="449" y="156"/>
                  </a:lnTo>
                  <a:lnTo>
                    <a:pt x="449" y="154"/>
                  </a:lnTo>
                  <a:lnTo>
                    <a:pt x="446" y="154"/>
                  </a:lnTo>
                  <a:lnTo>
                    <a:pt x="446" y="151"/>
                  </a:lnTo>
                  <a:lnTo>
                    <a:pt x="446" y="148"/>
                  </a:lnTo>
                  <a:lnTo>
                    <a:pt x="446" y="146"/>
                  </a:lnTo>
                  <a:lnTo>
                    <a:pt x="446" y="143"/>
                  </a:lnTo>
                  <a:lnTo>
                    <a:pt x="446" y="141"/>
                  </a:lnTo>
                  <a:lnTo>
                    <a:pt x="449" y="141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4" y="138"/>
                  </a:lnTo>
                  <a:lnTo>
                    <a:pt x="454" y="135"/>
                  </a:lnTo>
                  <a:lnTo>
                    <a:pt x="456" y="135"/>
                  </a:lnTo>
                  <a:close/>
                  <a:moveTo>
                    <a:pt x="511" y="193"/>
                  </a:moveTo>
                  <a:lnTo>
                    <a:pt x="511" y="193"/>
                  </a:lnTo>
                  <a:lnTo>
                    <a:pt x="508" y="193"/>
                  </a:lnTo>
                  <a:lnTo>
                    <a:pt x="506" y="195"/>
                  </a:lnTo>
                  <a:lnTo>
                    <a:pt x="503" y="195"/>
                  </a:lnTo>
                  <a:lnTo>
                    <a:pt x="501" y="195"/>
                  </a:lnTo>
                  <a:lnTo>
                    <a:pt x="501" y="198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3"/>
                  </a:lnTo>
                  <a:lnTo>
                    <a:pt x="498" y="206"/>
                  </a:lnTo>
                  <a:lnTo>
                    <a:pt x="501" y="208"/>
                  </a:lnTo>
                  <a:lnTo>
                    <a:pt x="503" y="208"/>
                  </a:lnTo>
                  <a:lnTo>
                    <a:pt x="506" y="208"/>
                  </a:lnTo>
                  <a:lnTo>
                    <a:pt x="508" y="208"/>
                  </a:lnTo>
                  <a:lnTo>
                    <a:pt x="511" y="206"/>
                  </a:lnTo>
                  <a:lnTo>
                    <a:pt x="511" y="193"/>
                  </a:lnTo>
                  <a:close/>
                  <a:moveTo>
                    <a:pt x="511" y="185"/>
                  </a:moveTo>
                  <a:lnTo>
                    <a:pt x="511" y="182"/>
                  </a:lnTo>
                  <a:lnTo>
                    <a:pt x="511" y="180"/>
                  </a:lnTo>
                  <a:lnTo>
                    <a:pt x="511" y="177"/>
                  </a:lnTo>
                  <a:lnTo>
                    <a:pt x="511" y="174"/>
                  </a:lnTo>
                  <a:lnTo>
                    <a:pt x="511" y="172"/>
                  </a:lnTo>
                  <a:lnTo>
                    <a:pt x="508" y="172"/>
                  </a:lnTo>
                  <a:lnTo>
                    <a:pt x="506" y="172"/>
                  </a:lnTo>
                  <a:lnTo>
                    <a:pt x="503" y="172"/>
                  </a:lnTo>
                  <a:lnTo>
                    <a:pt x="501" y="172"/>
                  </a:lnTo>
                  <a:lnTo>
                    <a:pt x="498" y="174"/>
                  </a:lnTo>
                  <a:lnTo>
                    <a:pt x="498" y="177"/>
                  </a:lnTo>
                  <a:lnTo>
                    <a:pt x="498" y="180"/>
                  </a:lnTo>
                  <a:lnTo>
                    <a:pt x="495" y="180"/>
                  </a:lnTo>
                  <a:lnTo>
                    <a:pt x="495" y="182"/>
                  </a:lnTo>
                  <a:lnTo>
                    <a:pt x="495" y="185"/>
                  </a:lnTo>
                  <a:lnTo>
                    <a:pt x="493" y="185"/>
                  </a:lnTo>
                  <a:lnTo>
                    <a:pt x="490" y="185"/>
                  </a:lnTo>
                  <a:lnTo>
                    <a:pt x="488" y="185"/>
                  </a:lnTo>
                  <a:lnTo>
                    <a:pt x="485" y="185"/>
                  </a:lnTo>
                  <a:lnTo>
                    <a:pt x="482" y="185"/>
                  </a:lnTo>
                  <a:lnTo>
                    <a:pt x="482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0" y="177"/>
                  </a:lnTo>
                  <a:lnTo>
                    <a:pt x="480" y="174"/>
                  </a:lnTo>
                  <a:lnTo>
                    <a:pt x="480" y="172"/>
                  </a:lnTo>
                  <a:lnTo>
                    <a:pt x="482" y="169"/>
                  </a:lnTo>
                  <a:lnTo>
                    <a:pt x="485" y="167"/>
                  </a:lnTo>
                  <a:lnTo>
                    <a:pt x="488" y="164"/>
                  </a:lnTo>
                  <a:lnTo>
                    <a:pt x="490" y="164"/>
                  </a:lnTo>
                  <a:lnTo>
                    <a:pt x="493" y="164"/>
                  </a:lnTo>
                  <a:lnTo>
                    <a:pt x="493" y="161"/>
                  </a:lnTo>
                  <a:lnTo>
                    <a:pt x="495" y="161"/>
                  </a:lnTo>
                  <a:lnTo>
                    <a:pt x="498" y="161"/>
                  </a:lnTo>
                  <a:lnTo>
                    <a:pt x="501" y="161"/>
                  </a:lnTo>
                  <a:lnTo>
                    <a:pt x="503" y="161"/>
                  </a:lnTo>
                  <a:lnTo>
                    <a:pt x="506" y="161"/>
                  </a:lnTo>
                  <a:lnTo>
                    <a:pt x="508" y="161"/>
                  </a:lnTo>
                  <a:lnTo>
                    <a:pt x="511" y="161"/>
                  </a:lnTo>
                  <a:lnTo>
                    <a:pt x="514" y="161"/>
                  </a:lnTo>
                  <a:lnTo>
                    <a:pt x="516" y="161"/>
                  </a:lnTo>
                  <a:lnTo>
                    <a:pt x="519" y="161"/>
                  </a:lnTo>
                  <a:lnTo>
                    <a:pt x="519" y="164"/>
                  </a:lnTo>
                  <a:lnTo>
                    <a:pt x="521" y="164"/>
                  </a:lnTo>
                  <a:lnTo>
                    <a:pt x="524" y="164"/>
                  </a:lnTo>
                  <a:lnTo>
                    <a:pt x="524" y="167"/>
                  </a:lnTo>
                  <a:lnTo>
                    <a:pt x="526" y="167"/>
                  </a:lnTo>
                  <a:lnTo>
                    <a:pt x="526" y="169"/>
                  </a:lnTo>
                  <a:lnTo>
                    <a:pt x="529" y="172"/>
                  </a:lnTo>
                  <a:lnTo>
                    <a:pt x="529" y="174"/>
                  </a:lnTo>
                  <a:lnTo>
                    <a:pt x="529" y="177"/>
                  </a:lnTo>
                  <a:lnTo>
                    <a:pt x="532" y="180"/>
                  </a:lnTo>
                  <a:lnTo>
                    <a:pt x="532" y="206"/>
                  </a:lnTo>
                  <a:lnTo>
                    <a:pt x="532" y="208"/>
                  </a:lnTo>
                  <a:lnTo>
                    <a:pt x="534" y="208"/>
                  </a:lnTo>
                  <a:lnTo>
                    <a:pt x="537" y="208"/>
                  </a:lnTo>
                  <a:lnTo>
                    <a:pt x="542" y="216"/>
                  </a:lnTo>
                  <a:lnTo>
                    <a:pt x="539" y="216"/>
                  </a:lnTo>
                  <a:lnTo>
                    <a:pt x="539" y="219"/>
                  </a:lnTo>
                  <a:lnTo>
                    <a:pt x="537" y="219"/>
                  </a:lnTo>
                  <a:lnTo>
                    <a:pt x="534" y="219"/>
                  </a:lnTo>
                  <a:lnTo>
                    <a:pt x="534" y="221"/>
                  </a:lnTo>
                  <a:lnTo>
                    <a:pt x="532" y="221"/>
                  </a:lnTo>
                  <a:lnTo>
                    <a:pt x="529" y="221"/>
                  </a:lnTo>
                  <a:lnTo>
                    <a:pt x="526" y="221"/>
                  </a:lnTo>
                  <a:lnTo>
                    <a:pt x="524" y="221"/>
                  </a:lnTo>
                  <a:lnTo>
                    <a:pt x="521" y="221"/>
                  </a:lnTo>
                  <a:lnTo>
                    <a:pt x="519" y="219"/>
                  </a:lnTo>
                  <a:lnTo>
                    <a:pt x="516" y="219"/>
                  </a:lnTo>
                  <a:lnTo>
                    <a:pt x="516" y="216"/>
                  </a:lnTo>
                  <a:lnTo>
                    <a:pt x="514" y="216"/>
                  </a:lnTo>
                  <a:lnTo>
                    <a:pt x="511" y="219"/>
                  </a:lnTo>
                  <a:lnTo>
                    <a:pt x="508" y="219"/>
                  </a:lnTo>
                  <a:lnTo>
                    <a:pt x="506" y="219"/>
                  </a:lnTo>
                  <a:lnTo>
                    <a:pt x="506" y="221"/>
                  </a:lnTo>
                  <a:lnTo>
                    <a:pt x="503" y="221"/>
                  </a:lnTo>
                  <a:lnTo>
                    <a:pt x="501" y="221"/>
                  </a:lnTo>
                  <a:lnTo>
                    <a:pt x="498" y="221"/>
                  </a:lnTo>
                  <a:lnTo>
                    <a:pt x="495" y="221"/>
                  </a:lnTo>
                  <a:lnTo>
                    <a:pt x="493" y="221"/>
                  </a:lnTo>
                  <a:lnTo>
                    <a:pt x="490" y="221"/>
                  </a:lnTo>
                  <a:lnTo>
                    <a:pt x="488" y="221"/>
                  </a:lnTo>
                  <a:lnTo>
                    <a:pt x="488" y="219"/>
                  </a:lnTo>
                  <a:lnTo>
                    <a:pt x="485" y="219"/>
                  </a:lnTo>
                  <a:lnTo>
                    <a:pt x="482" y="216"/>
                  </a:lnTo>
                  <a:lnTo>
                    <a:pt x="480" y="216"/>
                  </a:lnTo>
                  <a:lnTo>
                    <a:pt x="480" y="214"/>
                  </a:lnTo>
                  <a:lnTo>
                    <a:pt x="480" y="211"/>
                  </a:lnTo>
                  <a:lnTo>
                    <a:pt x="477" y="211"/>
                  </a:lnTo>
                  <a:lnTo>
                    <a:pt x="477" y="208"/>
                  </a:lnTo>
                  <a:lnTo>
                    <a:pt x="477" y="206"/>
                  </a:lnTo>
                  <a:lnTo>
                    <a:pt x="477" y="203"/>
                  </a:lnTo>
                  <a:lnTo>
                    <a:pt x="477" y="201"/>
                  </a:lnTo>
                  <a:lnTo>
                    <a:pt x="480" y="198"/>
                  </a:lnTo>
                  <a:lnTo>
                    <a:pt x="480" y="195"/>
                  </a:lnTo>
                  <a:lnTo>
                    <a:pt x="482" y="195"/>
                  </a:lnTo>
                  <a:lnTo>
                    <a:pt x="485" y="193"/>
                  </a:lnTo>
                  <a:lnTo>
                    <a:pt x="488" y="190"/>
                  </a:lnTo>
                  <a:lnTo>
                    <a:pt x="490" y="188"/>
                  </a:lnTo>
                  <a:lnTo>
                    <a:pt x="493" y="188"/>
                  </a:lnTo>
                  <a:lnTo>
                    <a:pt x="495" y="188"/>
                  </a:lnTo>
                  <a:lnTo>
                    <a:pt x="498" y="185"/>
                  </a:lnTo>
                  <a:lnTo>
                    <a:pt x="501" y="185"/>
                  </a:lnTo>
                  <a:lnTo>
                    <a:pt x="503" y="185"/>
                  </a:lnTo>
                  <a:lnTo>
                    <a:pt x="506" y="185"/>
                  </a:lnTo>
                  <a:lnTo>
                    <a:pt x="508" y="185"/>
                  </a:lnTo>
                  <a:lnTo>
                    <a:pt x="511" y="185"/>
                  </a:lnTo>
                  <a:close/>
                  <a:moveTo>
                    <a:pt x="615" y="190"/>
                  </a:moveTo>
                  <a:lnTo>
                    <a:pt x="615" y="203"/>
                  </a:lnTo>
                  <a:lnTo>
                    <a:pt x="615" y="206"/>
                  </a:lnTo>
                  <a:lnTo>
                    <a:pt x="615" y="208"/>
                  </a:lnTo>
                  <a:lnTo>
                    <a:pt x="617" y="208"/>
                  </a:lnTo>
                  <a:lnTo>
                    <a:pt x="617" y="211"/>
                  </a:lnTo>
                  <a:lnTo>
                    <a:pt x="620" y="211"/>
                  </a:lnTo>
                  <a:lnTo>
                    <a:pt x="622" y="211"/>
                  </a:lnTo>
                  <a:lnTo>
                    <a:pt x="625" y="211"/>
                  </a:lnTo>
                  <a:lnTo>
                    <a:pt x="625" y="221"/>
                  </a:lnTo>
                  <a:lnTo>
                    <a:pt x="584" y="221"/>
                  </a:lnTo>
                  <a:lnTo>
                    <a:pt x="584" y="211"/>
                  </a:lnTo>
                  <a:lnTo>
                    <a:pt x="586" y="211"/>
                  </a:lnTo>
                  <a:lnTo>
                    <a:pt x="589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6"/>
                  </a:lnTo>
                  <a:lnTo>
                    <a:pt x="594" y="203"/>
                  </a:lnTo>
                  <a:lnTo>
                    <a:pt x="594" y="159"/>
                  </a:lnTo>
                  <a:lnTo>
                    <a:pt x="594" y="156"/>
                  </a:lnTo>
                  <a:lnTo>
                    <a:pt x="594" y="154"/>
                  </a:lnTo>
                  <a:lnTo>
                    <a:pt x="591" y="154"/>
                  </a:lnTo>
                  <a:lnTo>
                    <a:pt x="589" y="151"/>
                  </a:lnTo>
                  <a:lnTo>
                    <a:pt x="586" y="151"/>
                  </a:lnTo>
                  <a:lnTo>
                    <a:pt x="584" y="151"/>
                  </a:lnTo>
                  <a:lnTo>
                    <a:pt x="584" y="141"/>
                  </a:lnTo>
                  <a:lnTo>
                    <a:pt x="625" y="141"/>
                  </a:lnTo>
                  <a:lnTo>
                    <a:pt x="625" y="151"/>
                  </a:lnTo>
                  <a:lnTo>
                    <a:pt x="622" y="151"/>
                  </a:lnTo>
                  <a:lnTo>
                    <a:pt x="620" y="151"/>
                  </a:lnTo>
                  <a:lnTo>
                    <a:pt x="620" y="154"/>
                  </a:lnTo>
                  <a:lnTo>
                    <a:pt x="617" y="154"/>
                  </a:lnTo>
                  <a:lnTo>
                    <a:pt x="615" y="154"/>
                  </a:lnTo>
                  <a:lnTo>
                    <a:pt x="615" y="156"/>
                  </a:lnTo>
                  <a:lnTo>
                    <a:pt x="615" y="159"/>
                  </a:lnTo>
                  <a:lnTo>
                    <a:pt x="615" y="177"/>
                  </a:lnTo>
                  <a:lnTo>
                    <a:pt x="635" y="156"/>
                  </a:lnTo>
                  <a:lnTo>
                    <a:pt x="638" y="156"/>
                  </a:lnTo>
                  <a:lnTo>
                    <a:pt x="638" y="154"/>
                  </a:lnTo>
                  <a:lnTo>
                    <a:pt x="638" y="151"/>
                  </a:lnTo>
                  <a:lnTo>
                    <a:pt x="635" y="151"/>
                  </a:lnTo>
                  <a:lnTo>
                    <a:pt x="633" y="151"/>
                  </a:lnTo>
                  <a:lnTo>
                    <a:pt x="630" y="151"/>
                  </a:lnTo>
                  <a:lnTo>
                    <a:pt x="630" y="141"/>
                  </a:lnTo>
                  <a:lnTo>
                    <a:pt x="669" y="141"/>
                  </a:lnTo>
                  <a:lnTo>
                    <a:pt x="669" y="151"/>
                  </a:lnTo>
                  <a:lnTo>
                    <a:pt x="667" y="151"/>
                  </a:lnTo>
                  <a:lnTo>
                    <a:pt x="664" y="151"/>
                  </a:lnTo>
                  <a:lnTo>
                    <a:pt x="661" y="154"/>
                  </a:lnTo>
                  <a:lnTo>
                    <a:pt x="659" y="154"/>
                  </a:lnTo>
                  <a:lnTo>
                    <a:pt x="656" y="156"/>
                  </a:lnTo>
                  <a:lnTo>
                    <a:pt x="654" y="156"/>
                  </a:lnTo>
                  <a:lnTo>
                    <a:pt x="651" y="159"/>
                  </a:lnTo>
                  <a:lnTo>
                    <a:pt x="648" y="159"/>
                  </a:lnTo>
                  <a:lnTo>
                    <a:pt x="648" y="161"/>
                  </a:lnTo>
                  <a:lnTo>
                    <a:pt x="646" y="164"/>
                  </a:lnTo>
                  <a:lnTo>
                    <a:pt x="643" y="164"/>
                  </a:lnTo>
                  <a:lnTo>
                    <a:pt x="641" y="167"/>
                  </a:lnTo>
                  <a:lnTo>
                    <a:pt x="638" y="169"/>
                  </a:lnTo>
                  <a:lnTo>
                    <a:pt x="659" y="203"/>
                  </a:lnTo>
                  <a:lnTo>
                    <a:pt x="661" y="203"/>
                  </a:lnTo>
                  <a:lnTo>
                    <a:pt x="661" y="206"/>
                  </a:lnTo>
                  <a:lnTo>
                    <a:pt x="664" y="206"/>
                  </a:lnTo>
                  <a:lnTo>
                    <a:pt x="664" y="208"/>
                  </a:lnTo>
                  <a:lnTo>
                    <a:pt x="667" y="208"/>
                  </a:lnTo>
                  <a:lnTo>
                    <a:pt x="667" y="211"/>
                  </a:lnTo>
                  <a:lnTo>
                    <a:pt x="669" y="211"/>
                  </a:lnTo>
                  <a:lnTo>
                    <a:pt x="672" y="211"/>
                  </a:lnTo>
                  <a:lnTo>
                    <a:pt x="674" y="211"/>
                  </a:lnTo>
                  <a:lnTo>
                    <a:pt x="674" y="221"/>
                  </a:lnTo>
                  <a:lnTo>
                    <a:pt x="630" y="221"/>
                  </a:lnTo>
                  <a:lnTo>
                    <a:pt x="630" y="211"/>
                  </a:lnTo>
                  <a:lnTo>
                    <a:pt x="633" y="211"/>
                  </a:lnTo>
                  <a:lnTo>
                    <a:pt x="635" y="211"/>
                  </a:lnTo>
                  <a:lnTo>
                    <a:pt x="638" y="211"/>
                  </a:lnTo>
                  <a:lnTo>
                    <a:pt x="638" y="208"/>
                  </a:lnTo>
                  <a:lnTo>
                    <a:pt x="638" y="206"/>
                  </a:lnTo>
                  <a:lnTo>
                    <a:pt x="625" y="182"/>
                  </a:lnTo>
                  <a:lnTo>
                    <a:pt x="615" y="190"/>
                  </a:lnTo>
                  <a:close/>
                  <a:moveTo>
                    <a:pt x="698" y="161"/>
                  </a:moveTo>
                  <a:lnTo>
                    <a:pt x="705" y="161"/>
                  </a:lnTo>
                  <a:lnTo>
                    <a:pt x="705" y="201"/>
                  </a:lnTo>
                  <a:lnTo>
                    <a:pt x="705" y="203"/>
                  </a:lnTo>
                  <a:lnTo>
                    <a:pt x="705" y="206"/>
                  </a:lnTo>
                  <a:lnTo>
                    <a:pt x="705" y="208"/>
                  </a:lnTo>
                  <a:lnTo>
                    <a:pt x="708" y="208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08"/>
                  </a:lnTo>
                  <a:lnTo>
                    <a:pt x="716" y="208"/>
                  </a:lnTo>
                  <a:lnTo>
                    <a:pt x="718" y="206"/>
                  </a:lnTo>
                  <a:lnTo>
                    <a:pt x="721" y="206"/>
                  </a:lnTo>
                  <a:lnTo>
                    <a:pt x="721" y="182"/>
                  </a:lnTo>
                  <a:lnTo>
                    <a:pt x="721" y="180"/>
                  </a:lnTo>
                  <a:lnTo>
                    <a:pt x="721" y="177"/>
                  </a:lnTo>
                  <a:lnTo>
                    <a:pt x="718" y="177"/>
                  </a:lnTo>
                  <a:lnTo>
                    <a:pt x="718" y="174"/>
                  </a:lnTo>
                  <a:lnTo>
                    <a:pt x="716" y="174"/>
                  </a:lnTo>
                  <a:lnTo>
                    <a:pt x="713" y="174"/>
                  </a:lnTo>
                  <a:lnTo>
                    <a:pt x="713" y="167"/>
                  </a:lnTo>
                  <a:lnTo>
                    <a:pt x="734" y="161"/>
                  </a:lnTo>
                  <a:lnTo>
                    <a:pt x="742" y="161"/>
                  </a:lnTo>
                  <a:lnTo>
                    <a:pt x="742" y="203"/>
                  </a:lnTo>
                  <a:lnTo>
                    <a:pt x="742" y="206"/>
                  </a:lnTo>
                  <a:lnTo>
                    <a:pt x="742" y="208"/>
                  </a:lnTo>
                  <a:lnTo>
                    <a:pt x="744" y="211"/>
                  </a:lnTo>
                  <a:lnTo>
                    <a:pt x="747" y="211"/>
                  </a:lnTo>
                  <a:lnTo>
                    <a:pt x="750" y="211"/>
                  </a:lnTo>
                  <a:lnTo>
                    <a:pt x="750" y="221"/>
                  </a:lnTo>
                  <a:lnTo>
                    <a:pt x="724" y="221"/>
                  </a:lnTo>
                  <a:lnTo>
                    <a:pt x="724" y="216"/>
                  </a:lnTo>
                  <a:lnTo>
                    <a:pt x="721" y="216"/>
                  </a:lnTo>
                  <a:lnTo>
                    <a:pt x="721" y="219"/>
                  </a:lnTo>
                  <a:lnTo>
                    <a:pt x="718" y="219"/>
                  </a:lnTo>
                  <a:lnTo>
                    <a:pt x="716" y="219"/>
                  </a:lnTo>
                  <a:lnTo>
                    <a:pt x="713" y="221"/>
                  </a:lnTo>
                  <a:lnTo>
                    <a:pt x="711" y="221"/>
                  </a:lnTo>
                  <a:lnTo>
                    <a:pt x="708" y="221"/>
                  </a:lnTo>
                  <a:lnTo>
                    <a:pt x="705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5" y="221"/>
                  </a:lnTo>
                  <a:lnTo>
                    <a:pt x="695" y="219"/>
                  </a:lnTo>
                  <a:lnTo>
                    <a:pt x="692" y="219"/>
                  </a:lnTo>
                  <a:lnTo>
                    <a:pt x="690" y="216"/>
                  </a:lnTo>
                  <a:lnTo>
                    <a:pt x="687" y="216"/>
                  </a:lnTo>
                  <a:lnTo>
                    <a:pt x="687" y="214"/>
                  </a:lnTo>
                  <a:lnTo>
                    <a:pt x="687" y="211"/>
                  </a:lnTo>
                  <a:lnTo>
                    <a:pt x="687" y="208"/>
                  </a:lnTo>
                  <a:lnTo>
                    <a:pt x="685" y="206"/>
                  </a:lnTo>
                  <a:lnTo>
                    <a:pt x="685" y="203"/>
                  </a:lnTo>
                  <a:lnTo>
                    <a:pt x="685" y="182"/>
                  </a:lnTo>
                  <a:lnTo>
                    <a:pt x="685" y="180"/>
                  </a:lnTo>
                  <a:lnTo>
                    <a:pt x="685" y="177"/>
                  </a:lnTo>
                  <a:lnTo>
                    <a:pt x="682" y="177"/>
                  </a:lnTo>
                  <a:lnTo>
                    <a:pt x="682" y="174"/>
                  </a:lnTo>
                  <a:lnTo>
                    <a:pt x="680" y="174"/>
                  </a:lnTo>
                  <a:lnTo>
                    <a:pt x="677" y="174"/>
                  </a:lnTo>
                  <a:lnTo>
                    <a:pt x="677" y="167"/>
                  </a:lnTo>
                  <a:lnTo>
                    <a:pt x="698" y="161"/>
                  </a:lnTo>
                  <a:close/>
                  <a:moveTo>
                    <a:pt x="752" y="141"/>
                  </a:moveTo>
                  <a:lnTo>
                    <a:pt x="752" y="141"/>
                  </a:lnTo>
                  <a:lnTo>
                    <a:pt x="755" y="141"/>
                  </a:lnTo>
                  <a:lnTo>
                    <a:pt x="757" y="141"/>
                  </a:lnTo>
                  <a:lnTo>
                    <a:pt x="760" y="141"/>
                  </a:lnTo>
                  <a:lnTo>
                    <a:pt x="763" y="141"/>
                  </a:lnTo>
                  <a:lnTo>
                    <a:pt x="765" y="141"/>
                  </a:lnTo>
                  <a:lnTo>
                    <a:pt x="768" y="138"/>
                  </a:lnTo>
                  <a:lnTo>
                    <a:pt x="770" y="138"/>
                  </a:lnTo>
                  <a:lnTo>
                    <a:pt x="773" y="138"/>
                  </a:lnTo>
                  <a:lnTo>
                    <a:pt x="773" y="135"/>
                  </a:lnTo>
                  <a:lnTo>
                    <a:pt x="781" y="135"/>
                  </a:lnTo>
                  <a:lnTo>
                    <a:pt x="781" y="201"/>
                  </a:lnTo>
                  <a:lnTo>
                    <a:pt x="781" y="203"/>
                  </a:lnTo>
                  <a:lnTo>
                    <a:pt x="781" y="206"/>
                  </a:lnTo>
                  <a:lnTo>
                    <a:pt x="781" y="208"/>
                  </a:lnTo>
                  <a:lnTo>
                    <a:pt x="783" y="211"/>
                  </a:lnTo>
                  <a:lnTo>
                    <a:pt x="786" y="211"/>
                  </a:lnTo>
                  <a:lnTo>
                    <a:pt x="786" y="221"/>
                  </a:lnTo>
                  <a:lnTo>
                    <a:pt x="752" y="221"/>
                  </a:lnTo>
                  <a:lnTo>
                    <a:pt x="752" y="211"/>
                  </a:lnTo>
                  <a:lnTo>
                    <a:pt x="755" y="211"/>
                  </a:lnTo>
                  <a:lnTo>
                    <a:pt x="757" y="211"/>
                  </a:lnTo>
                  <a:lnTo>
                    <a:pt x="757" y="208"/>
                  </a:lnTo>
                  <a:lnTo>
                    <a:pt x="760" y="208"/>
                  </a:lnTo>
                  <a:lnTo>
                    <a:pt x="760" y="206"/>
                  </a:lnTo>
                  <a:lnTo>
                    <a:pt x="760" y="203"/>
                  </a:lnTo>
                  <a:lnTo>
                    <a:pt x="760" y="161"/>
                  </a:lnTo>
                  <a:lnTo>
                    <a:pt x="760" y="159"/>
                  </a:lnTo>
                  <a:lnTo>
                    <a:pt x="760" y="156"/>
                  </a:lnTo>
                  <a:lnTo>
                    <a:pt x="760" y="154"/>
                  </a:lnTo>
                  <a:lnTo>
                    <a:pt x="757" y="154"/>
                  </a:lnTo>
                  <a:lnTo>
                    <a:pt x="757" y="151"/>
                  </a:lnTo>
                  <a:lnTo>
                    <a:pt x="755" y="151"/>
                  </a:lnTo>
                  <a:lnTo>
                    <a:pt x="752" y="151"/>
                  </a:lnTo>
                  <a:lnTo>
                    <a:pt x="752" y="141"/>
                  </a:lnTo>
                  <a:close/>
                  <a:moveTo>
                    <a:pt x="791" y="164"/>
                  </a:moveTo>
                  <a:lnTo>
                    <a:pt x="794" y="164"/>
                  </a:lnTo>
                  <a:lnTo>
                    <a:pt x="796" y="161"/>
                  </a:lnTo>
                  <a:lnTo>
                    <a:pt x="799" y="161"/>
                  </a:lnTo>
                  <a:lnTo>
                    <a:pt x="801" y="161"/>
                  </a:lnTo>
                  <a:lnTo>
                    <a:pt x="801" y="159"/>
                  </a:lnTo>
                  <a:lnTo>
                    <a:pt x="804" y="159"/>
                  </a:lnTo>
                  <a:lnTo>
                    <a:pt x="804" y="156"/>
                  </a:lnTo>
                  <a:lnTo>
                    <a:pt x="807" y="154"/>
                  </a:lnTo>
                  <a:lnTo>
                    <a:pt x="807" y="151"/>
                  </a:lnTo>
                  <a:lnTo>
                    <a:pt x="807" y="148"/>
                  </a:lnTo>
                  <a:lnTo>
                    <a:pt x="807" y="146"/>
                  </a:lnTo>
                  <a:lnTo>
                    <a:pt x="807" y="143"/>
                  </a:lnTo>
                  <a:lnTo>
                    <a:pt x="820" y="143"/>
                  </a:lnTo>
                  <a:lnTo>
                    <a:pt x="820" y="161"/>
                  </a:lnTo>
                  <a:lnTo>
                    <a:pt x="835" y="161"/>
                  </a:lnTo>
                  <a:lnTo>
                    <a:pt x="835" y="172"/>
                  </a:lnTo>
                  <a:lnTo>
                    <a:pt x="820" y="172"/>
                  </a:lnTo>
                  <a:lnTo>
                    <a:pt x="820" y="203"/>
                  </a:lnTo>
                  <a:lnTo>
                    <a:pt x="820" y="206"/>
                  </a:lnTo>
                  <a:lnTo>
                    <a:pt x="820" y="208"/>
                  </a:lnTo>
                  <a:lnTo>
                    <a:pt x="822" y="208"/>
                  </a:lnTo>
                  <a:lnTo>
                    <a:pt x="825" y="208"/>
                  </a:lnTo>
                  <a:lnTo>
                    <a:pt x="827" y="208"/>
                  </a:lnTo>
                  <a:lnTo>
                    <a:pt x="827" y="206"/>
                  </a:lnTo>
                  <a:lnTo>
                    <a:pt x="830" y="206"/>
                  </a:lnTo>
                  <a:lnTo>
                    <a:pt x="833" y="206"/>
                  </a:lnTo>
                  <a:lnTo>
                    <a:pt x="833" y="203"/>
                  </a:lnTo>
                  <a:lnTo>
                    <a:pt x="840" y="211"/>
                  </a:lnTo>
                  <a:lnTo>
                    <a:pt x="838" y="214"/>
                  </a:lnTo>
                  <a:lnTo>
                    <a:pt x="835" y="216"/>
                  </a:lnTo>
                  <a:lnTo>
                    <a:pt x="833" y="216"/>
                  </a:lnTo>
                  <a:lnTo>
                    <a:pt x="833" y="219"/>
                  </a:lnTo>
                  <a:lnTo>
                    <a:pt x="830" y="219"/>
                  </a:lnTo>
                  <a:lnTo>
                    <a:pt x="827" y="219"/>
                  </a:lnTo>
                  <a:lnTo>
                    <a:pt x="825" y="221"/>
                  </a:lnTo>
                  <a:lnTo>
                    <a:pt x="822" y="221"/>
                  </a:lnTo>
                  <a:lnTo>
                    <a:pt x="820" y="221"/>
                  </a:lnTo>
                  <a:lnTo>
                    <a:pt x="817" y="221"/>
                  </a:lnTo>
                  <a:lnTo>
                    <a:pt x="814" y="221"/>
                  </a:lnTo>
                  <a:lnTo>
                    <a:pt x="812" y="221"/>
                  </a:lnTo>
                  <a:lnTo>
                    <a:pt x="809" y="221"/>
                  </a:lnTo>
                  <a:lnTo>
                    <a:pt x="807" y="221"/>
                  </a:lnTo>
                  <a:lnTo>
                    <a:pt x="807" y="219"/>
                  </a:lnTo>
                  <a:lnTo>
                    <a:pt x="804" y="219"/>
                  </a:lnTo>
                  <a:lnTo>
                    <a:pt x="801" y="216"/>
                  </a:lnTo>
                  <a:lnTo>
                    <a:pt x="801" y="214"/>
                  </a:lnTo>
                  <a:lnTo>
                    <a:pt x="799" y="211"/>
                  </a:lnTo>
                  <a:lnTo>
                    <a:pt x="799" y="208"/>
                  </a:lnTo>
                  <a:lnTo>
                    <a:pt x="799" y="206"/>
                  </a:lnTo>
                  <a:lnTo>
                    <a:pt x="799" y="172"/>
                  </a:lnTo>
                  <a:lnTo>
                    <a:pt x="791" y="172"/>
                  </a:lnTo>
                  <a:lnTo>
                    <a:pt x="791" y="164"/>
                  </a:lnTo>
                  <a:close/>
                  <a:moveTo>
                    <a:pt x="866" y="161"/>
                  </a:moveTo>
                  <a:lnTo>
                    <a:pt x="871" y="161"/>
                  </a:lnTo>
                  <a:lnTo>
                    <a:pt x="871" y="201"/>
                  </a:lnTo>
                  <a:lnTo>
                    <a:pt x="871" y="203"/>
                  </a:lnTo>
                  <a:lnTo>
                    <a:pt x="871" y="206"/>
                  </a:lnTo>
                  <a:lnTo>
                    <a:pt x="874" y="206"/>
                  </a:lnTo>
                  <a:lnTo>
                    <a:pt x="874" y="208"/>
                  </a:lnTo>
                  <a:lnTo>
                    <a:pt x="877" y="208"/>
                  </a:lnTo>
                  <a:lnTo>
                    <a:pt x="877" y="211"/>
                  </a:lnTo>
                  <a:lnTo>
                    <a:pt x="879" y="211"/>
                  </a:lnTo>
                  <a:lnTo>
                    <a:pt x="879" y="208"/>
                  </a:lnTo>
                  <a:lnTo>
                    <a:pt x="882" y="208"/>
                  </a:lnTo>
                  <a:lnTo>
                    <a:pt x="884" y="208"/>
                  </a:lnTo>
                  <a:lnTo>
                    <a:pt x="887" y="206"/>
                  </a:lnTo>
                  <a:lnTo>
                    <a:pt x="890" y="206"/>
                  </a:lnTo>
                  <a:lnTo>
                    <a:pt x="890" y="182"/>
                  </a:lnTo>
                  <a:lnTo>
                    <a:pt x="890" y="180"/>
                  </a:lnTo>
                  <a:lnTo>
                    <a:pt x="890" y="177"/>
                  </a:lnTo>
                  <a:lnTo>
                    <a:pt x="887" y="177"/>
                  </a:lnTo>
                  <a:lnTo>
                    <a:pt x="884" y="174"/>
                  </a:lnTo>
                  <a:lnTo>
                    <a:pt x="882" y="174"/>
                  </a:lnTo>
                  <a:lnTo>
                    <a:pt x="882" y="167"/>
                  </a:lnTo>
                  <a:lnTo>
                    <a:pt x="903" y="161"/>
                  </a:lnTo>
                  <a:lnTo>
                    <a:pt x="910" y="161"/>
                  </a:lnTo>
                  <a:lnTo>
                    <a:pt x="910" y="203"/>
                  </a:lnTo>
                  <a:lnTo>
                    <a:pt x="910" y="206"/>
                  </a:lnTo>
                  <a:lnTo>
                    <a:pt x="910" y="208"/>
                  </a:lnTo>
                  <a:lnTo>
                    <a:pt x="910" y="211"/>
                  </a:lnTo>
                  <a:lnTo>
                    <a:pt x="913" y="211"/>
                  </a:lnTo>
                  <a:lnTo>
                    <a:pt x="916" y="211"/>
                  </a:lnTo>
                  <a:lnTo>
                    <a:pt x="918" y="211"/>
                  </a:lnTo>
                  <a:lnTo>
                    <a:pt x="918" y="221"/>
                  </a:lnTo>
                  <a:lnTo>
                    <a:pt x="892" y="221"/>
                  </a:lnTo>
                  <a:lnTo>
                    <a:pt x="892" y="216"/>
                  </a:lnTo>
                  <a:lnTo>
                    <a:pt x="890" y="216"/>
                  </a:lnTo>
                  <a:lnTo>
                    <a:pt x="890" y="219"/>
                  </a:lnTo>
                  <a:lnTo>
                    <a:pt x="887" y="219"/>
                  </a:lnTo>
                  <a:lnTo>
                    <a:pt x="884" y="219"/>
                  </a:lnTo>
                  <a:lnTo>
                    <a:pt x="882" y="219"/>
                  </a:lnTo>
                  <a:lnTo>
                    <a:pt x="882" y="221"/>
                  </a:lnTo>
                  <a:lnTo>
                    <a:pt x="879" y="221"/>
                  </a:lnTo>
                  <a:lnTo>
                    <a:pt x="877" y="221"/>
                  </a:lnTo>
                  <a:lnTo>
                    <a:pt x="874" y="221"/>
                  </a:lnTo>
                  <a:lnTo>
                    <a:pt x="871" y="221"/>
                  </a:lnTo>
                  <a:lnTo>
                    <a:pt x="869" y="221"/>
                  </a:lnTo>
                  <a:lnTo>
                    <a:pt x="866" y="221"/>
                  </a:lnTo>
                  <a:lnTo>
                    <a:pt x="864" y="221"/>
                  </a:lnTo>
                  <a:lnTo>
                    <a:pt x="864" y="219"/>
                  </a:lnTo>
                  <a:lnTo>
                    <a:pt x="861" y="219"/>
                  </a:lnTo>
                  <a:lnTo>
                    <a:pt x="858" y="219"/>
                  </a:lnTo>
                  <a:lnTo>
                    <a:pt x="858" y="216"/>
                  </a:lnTo>
                  <a:lnTo>
                    <a:pt x="856" y="216"/>
                  </a:lnTo>
                  <a:lnTo>
                    <a:pt x="856" y="214"/>
                  </a:lnTo>
                  <a:lnTo>
                    <a:pt x="856" y="211"/>
                  </a:lnTo>
                  <a:lnTo>
                    <a:pt x="853" y="211"/>
                  </a:lnTo>
                  <a:lnTo>
                    <a:pt x="853" y="208"/>
                  </a:lnTo>
                  <a:lnTo>
                    <a:pt x="853" y="206"/>
                  </a:lnTo>
                  <a:lnTo>
                    <a:pt x="853" y="203"/>
                  </a:lnTo>
                  <a:lnTo>
                    <a:pt x="853" y="182"/>
                  </a:lnTo>
                  <a:lnTo>
                    <a:pt x="853" y="180"/>
                  </a:lnTo>
                  <a:lnTo>
                    <a:pt x="853" y="177"/>
                  </a:lnTo>
                  <a:lnTo>
                    <a:pt x="851" y="177"/>
                  </a:lnTo>
                  <a:lnTo>
                    <a:pt x="851" y="174"/>
                  </a:lnTo>
                  <a:lnTo>
                    <a:pt x="848" y="174"/>
                  </a:lnTo>
                  <a:lnTo>
                    <a:pt x="846" y="174"/>
                  </a:lnTo>
                  <a:lnTo>
                    <a:pt x="846" y="167"/>
                  </a:lnTo>
                  <a:lnTo>
                    <a:pt x="866" y="161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4" name="Freeform 164"/>
            <p:cNvSpPr>
              <a:spLocks noEditPoints="1"/>
            </p:cNvSpPr>
            <p:nvPr/>
          </p:nvSpPr>
          <p:spPr bwMode="auto">
            <a:xfrm>
              <a:off x="934" y="4051"/>
              <a:ext cx="119" cy="85"/>
            </a:xfrm>
            <a:custGeom>
              <a:avLst/>
              <a:gdLst>
                <a:gd name="T0" fmla="*/ 26 w 119"/>
                <a:gd name="T1" fmla="*/ 6 h 84"/>
                <a:gd name="T2" fmla="*/ 28 w 119"/>
                <a:gd name="T3" fmla="*/ 6 h 84"/>
                <a:gd name="T4" fmla="*/ 36 w 119"/>
                <a:gd name="T5" fmla="*/ 3 h 84"/>
                <a:gd name="T6" fmla="*/ 44 w 119"/>
                <a:gd name="T7" fmla="*/ 3 h 84"/>
                <a:gd name="T8" fmla="*/ 49 w 119"/>
                <a:gd name="T9" fmla="*/ 6 h 84"/>
                <a:gd name="T10" fmla="*/ 49 w 119"/>
                <a:gd name="T11" fmla="*/ 11 h 84"/>
                <a:gd name="T12" fmla="*/ 49 w 119"/>
                <a:gd name="T13" fmla="*/ 16 h 84"/>
                <a:gd name="T14" fmla="*/ 44 w 119"/>
                <a:gd name="T15" fmla="*/ 19 h 84"/>
                <a:gd name="T16" fmla="*/ 41 w 119"/>
                <a:gd name="T17" fmla="*/ 19 h 84"/>
                <a:gd name="T18" fmla="*/ 39 w 119"/>
                <a:gd name="T19" fmla="*/ 19 h 84"/>
                <a:gd name="T20" fmla="*/ 36 w 119"/>
                <a:gd name="T21" fmla="*/ 19 h 84"/>
                <a:gd name="T22" fmla="*/ 33 w 119"/>
                <a:gd name="T23" fmla="*/ 16 h 84"/>
                <a:gd name="T24" fmla="*/ 31 w 119"/>
                <a:gd name="T25" fmla="*/ 16 h 84"/>
                <a:gd name="T26" fmla="*/ 28 w 119"/>
                <a:gd name="T27" fmla="*/ 16 h 84"/>
                <a:gd name="T28" fmla="*/ 28 w 119"/>
                <a:gd name="T29" fmla="*/ 48 h 84"/>
                <a:gd name="T30" fmla="*/ 28 w 119"/>
                <a:gd name="T31" fmla="*/ 50 h 84"/>
                <a:gd name="T32" fmla="*/ 28 w 119"/>
                <a:gd name="T33" fmla="*/ 50 h 84"/>
                <a:gd name="T34" fmla="*/ 31 w 119"/>
                <a:gd name="T35" fmla="*/ 53 h 84"/>
                <a:gd name="T36" fmla="*/ 33 w 119"/>
                <a:gd name="T37" fmla="*/ 53 h 84"/>
                <a:gd name="T38" fmla="*/ 36 w 119"/>
                <a:gd name="T39" fmla="*/ 63 h 84"/>
                <a:gd name="T40" fmla="*/ 2 w 119"/>
                <a:gd name="T41" fmla="*/ 53 h 84"/>
                <a:gd name="T42" fmla="*/ 2 w 119"/>
                <a:gd name="T43" fmla="*/ 53 h 84"/>
                <a:gd name="T44" fmla="*/ 5 w 119"/>
                <a:gd name="T45" fmla="*/ 50 h 84"/>
                <a:gd name="T46" fmla="*/ 8 w 119"/>
                <a:gd name="T47" fmla="*/ 50 h 84"/>
                <a:gd name="T48" fmla="*/ 8 w 119"/>
                <a:gd name="T49" fmla="*/ 48 h 84"/>
                <a:gd name="T50" fmla="*/ 8 w 119"/>
                <a:gd name="T51" fmla="*/ 21 h 84"/>
                <a:gd name="T52" fmla="*/ 8 w 119"/>
                <a:gd name="T53" fmla="*/ 19 h 84"/>
                <a:gd name="T54" fmla="*/ 8 w 119"/>
                <a:gd name="T55" fmla="*/ 16 h 84"/>
                <a:gd name="T56" fmla="*/ 8 w 119"/>
                <a:gd name="T57" fmla="*/ 16 h 84"/>
                <a:gd name="T58" fmla="*/ 5 w 119"/>
                <a:gd name="T59" fmla="*/ 13 h 84"/>
                <a:gd name="T60" fmla="*/ 0 w 119"/>
                <a:gd name="T61" fmla="*/ 13 h 84"/>
                <a:gd name="T62" fmla="*/ 85 w 119"/>
                <a:gd name="T63" fmla="*/ 11 h 84"/>
                <a:gd name="T64" fmla="*/ 80 w 119"/>
                <a:gd name="T65" fmla="*/ 11 h 84"/>
                <a:gd name="T66" fmla="*/ 80 w 119"/>
                <a:gd name="T67" fmla="*/ 11 h 84"/>
                <a:gd name="T68" fmla="*/ 78 w 119"/>
                <a:gd name="T69" fmla="*/ 13 h 84"/>
                <a:gd name="T70" fmla="*/ 80 w 119"/>
                <a:gd name="T71" fmla="*/ 16 h 84"/>
                <a:gd name="T72" fmla="*/ 80 w 119"/>
                <a:gd name="T73" fmla="*/ 19 h 84"/>
                <a:gd name="T74" fmla="*/ 96 w 119"/>
                <a:gd name="T75" fmla="*/ 16 h 84"/>
                <a:gd name="T76" fmla="*/ 96 w 119"/>
                <a:gd name="T77" fmla="*/ 16 h 84"/>
                <a:gd name="T78" fmla="*/ 96 w 119"/>
                <a:gd name="T79" fmla="*/ 11 h 84"/>
                <a:gd name="T80" fmla="*/ 119 w 119"/>
                <a:gd name="T81" fmla="*/ 0 h 84"/>
                <a:gd name="T82" fmla="*/ 114 w 119"/>
                <a:gd name="T83" fmla="*/ 13 h 84"/>
                <a:gd name="T84" fmla="*/ 111 w 119"/>
                <a:gd name="T85" fmla="*/ 16 h 84"/>
                <a:gd name="T86" fmla="*/ 91 w 119"/>
                <a:gd name="T87" fmla="*/ 63 h 84"/>
                <a:gd name="T88" fmla="*/ 85 w 119"/>
                <a:gd name="T89" fmla="*/ 74 h 84"/>
                <a:gd name="T90" fmla="*/ 80 w 119"/>
                <a:gd name="T91" fmla="*/ 82 h 84"/>
                <a:gd name="T92" fmla="*/ 75 w 119"/>
                <a:gd name="T93" fmla="*/ 87 h 84"/>
                <a:gd name="T94" fmla="*/ 62 w 119"/>
                <a:gd name="T95" fmla="*/ 87 h 84"/>
                <a:gd name="T96" fmla="*/ 57 w 119"/>
                <a:gd name="T97" fmla="*/ 87 h 84"/>
                <a:gd name="T98" fmla="*/ 52 w 119"/>
                <a:gd name="T99" fmla="*/ 82 h 84"/>
                <a:gd name="T100" fmla="*/ 54 w 119"/>
                <a:gd name="T101" fmla="*/ 74 h 84"/>
                <a:gd name="T102" fmla="*/ 62 w 119"/>
                <a:gd name="T103" fmla="*/ 69 h 84"/>
                <a:gd name="T104" fmla="*/ 65 w 119"/>
                <a:gd name="T105" fmla="*/ 69 h 84"/>
                <a:gd name="T106" fmla="*/ 67 w 119"/>
                <a:gd name="T107" fmla="*/ 71 h 84"/>
                <a:gd name="T108" fmla="*/ 70 w 119"/>
                <a:gd name="T109" fmla="*/ 71 h 84"/>
                <a:gd name="T110" fmla="*/ 75 w 119"/>
                <a:gd name="T111" fmla="*/ 69 h 84"/>
                <a:gd name="T112" fmla="*/ 78 w 119"/>
                <a:gd name="T113" fmla="*/ 63 h 84"/>
                <a:gd name="T114" fmla="*/ 59 w 119"/>
                <a:gd name="T115" fmla="*/ 16 h 84"/>
                <a:gd name="T116" fmla="*/ 57 w 119"/>
                <a:gd name="T117" fmla="*/ 13 h 84"/>
                <a:gd name="T118" fmla="*/ 52 w 119"/>
                <a:gd name="T119" fmla="*/ 11 h 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" h="84">
                  <a:moveTo>
                    <a:pt x="0" y="6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9" y="16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6"/>
                  </a:lnTo>
                  <a:close/>
                  <a:moveTo>
                    <a:pt x="52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80" y="16"/>
                  </a:lnTo>
                  <a:lnTo>
                    <a:pt x="80" y="19"/>
                  </a:lnTo>
                  <a:lnTo>
                    <a:pt x="88" y="37"/>
                  </a:lnTo>
                  <a:lnTo>
                    <a:pt x="96" y="16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91" y="11"/>
                  </a:lnTo>
                  <a:lnTo>
                    <a:pt x="91" y="0"/>
                  </a:lnTo>
                  <a:lnTo>
                    <a:pt x="119" y="0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1" y="13"/>
                  </a:lnTo>
                  <a:lnTo>
                    <a:pt x="111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91" y="60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6"/>
                  </a:lnTo>
                  <a:lnTo>
                    <a:pt x="88" y="68"/>
                  </a:lnTo>
                  <a:lnTo>
                    <a:pt x="85" y="68"/>
                  </a:lnTo>
                  <a:lnTo>
                    <a:pt x="85" y="71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0" y="79"/>
                  </a:lnTo>
                  <a:lnTo>
                    <a:pt x="78" y="81"/>
                  </a:lnTo>
                  <a:lnTo>
                    <a:pt x="75" y="81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7" y="84"/>
                  </a:lnTo>
                  <a:lnTo>
                    <a:pt x="65" y="84"/>
                  </a:lnTo>
                  <a:lnTo>
                    <a:pt x="62" y="84"/>
                  </a:lnTo>
                  <a:lnTo>
                    <a:pt x="59" y="84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2" y="79"/>
                  </a:lnTo>
                  <a:lnTo>
                    <a:pt x="52" y="76"/>
                  </a:lnTo>
                  <a:lnTo>
                    <a:pt x="52" y="74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62" y="66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70" y="68"/>
                  </a:lnTo>
                  <a:lnTo>
                    <a:pt x="70" y="71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5" y="66"/>
                  </a:lnTo>
                  <a:lnTo>
                    <a:pt x="75" y="63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4" y="11"/>
                  </a:lnTo>
                  <a:lnTo>
                    <a:pt x="52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04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2746179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1152-551C-4582-A359-663D1C5A990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487E-178D-4061-9418-A38223F8C5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282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64B4-AAAF-4C0C-8CAE-29D07DEAB30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16B4-DDD4-4A24-A7A8-7D0D5B07AD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561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80BB-2B0D-4904-8999-C0106E04499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FA0A8-DD5C-42DF-8A19-A5052D7D8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419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AFF3E-A40D-4957-B09E-9AF033B9C51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5B50A-7DCE-4884-A9A2-6D11BBF8F4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1730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4E25-17F3-403B-AAC1-79681B4C628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30DA8-CF61-4617-8D2C-251A9DFA0C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935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BB28-99D9-44CB-9C27-DC2537EAE1A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49A2D-50D9-4B89-AA23-556D282BCC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654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761E-F89D-424D-9DF1-9AA8ABA3407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2BD1-D163-4539-9FAE-8D6FB08548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4984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EB4E-6887-45F1-B72E-4E91100FF1A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757C9-CE6B-430E-A2DC-117145FC25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1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ED51-1307-4197-9327-13EDBE0F2A8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C4DD-52DD-4965-8422-F1AF07E6F9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0778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E6EB2-D9DE-4B14-9368-7F4E15AB49E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50C5-4ED7-4332-B25A-09857F18B2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969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8515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43C6-3964-4A70-A64D-6E060FA5648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B92F-F8A1-4831-BFDA-8CF3C37911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1742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44F59-B00F-4501-BE90-805739AF319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620A8-96E0-4073-BE93-4DE132A602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4428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2BB88-B3A5-4685-9482-7D421ABECE3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F7B0-0DCA-4E32-9065-0548D537AF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22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4DEE-946D-4DB4-81E9-F46B864B953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1A2F8-AF6C-41AD-964C-956AFE4C0A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0278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B0CB-C360-450F-87D4-038B2DB1622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F1AD-CC11-41DF-B785-E0A71449D8A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1087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C5DA-71A8-455E-B90B-467612CF1FB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4BFE3-9F19-4B3D-B5BC-002534546E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875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DD474-E2C6-4F66-A584-8972AB9DB42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42DE-6D4C-4C57-8B40-0278393922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7788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D9441-5242-47CF-B29A-932D056520A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7E5F0-59D0-4155-9BF8-5826E9DB35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3159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FE8AC-AE3F-4FE9-A5D2-33A5D360C76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299E-85BD-42D9-A36D-76C8C4C8C0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8061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B1BB-0602-428C-979C-D3B41D86450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59B0-EEF2-4102-A9F9-C3FD9188D6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250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211005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4D25-848D-404C-92DA-8C9FD575F3D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43D06-C144-4775-AE5B-2D2A7DDD45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64321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47ED5-1762-46DE-9A70-9C09B1A62B3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D85A-CC28-4E2F-B499-6D5EA3B956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195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589F5-75B6-4D2A-BB48-03493C78277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E9093-BC93-4A3D-8EB3-02D16F3B7A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215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72F4-1257-4712-806E-C457EDA1311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E0DD3-E924-4B3C-AEB3-5EE5FD2006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657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6C45A-EE88-4B26-9E6B-9CA134239C5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F0ED-2A94-4A75-882D-1B1C65FCD4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62461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615B1-15C9-4282-82A4-E7EFE3FAFD7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4D54B-79F2-484E-BDC8-95880A81EB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9194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FD75-E473-4E40-82E1-21E3482BC87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292D8-8CE3-4AAF-B057-6E56FBF3CB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91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3860-86AA-4827-BDCA-5F9352C2D98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8F28-CD69-4AF6-AAA4-00E993C243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2016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2D500-8216-4677-9AD9-4D70067AB66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BE89D-F6A4-4681-8A37-3FB3762EA0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2826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19000-FDD8-43F2-A542-3A6C29F3DB3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2C09-518F-4D76-99E4-A48925A688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00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851275" y="1628775"/>
            <a:ext cx="23415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45238" y="1628775"/>
            <a:ext cx="23415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9239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309B-C933-4998-810A-166496B91B0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0CB5-B165-4B3F-B735-4F1CCDA4D5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4333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1E22C-93F6-488D-BE4E-B697D0F1E1A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36483-EB2A-4132-9F80-8486DE9997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4212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2DB1-1F5D-42E5-92DA-48E47849352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D9016-6F77-47A0-B9DF-BF0DBC2423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62951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D4E5F-AAA5-4C46-A0D5-46075553624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0B87-BCB6-443D-85D9-3E6656F7FE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930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955EF-692D-4C14-9236-506BF435295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051D-8A95-4789-BCAC-11FD5DC6F2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6575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BCD3C-2C5A-46CD-8209-F71FBC2E9B1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B61B5-4243-4E7D-A5C4-89210E33BB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2192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98783-9D33-4338-A3A8-AAE633B349B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904D8-08E5-46A0-952F-3B867C2988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2487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74ADA-FCAE-43A9-AC00-4CD7E76A553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97D1B-354C-4233-BC25-75D9FCDF26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844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B307-6AE9-4025-B1BA-9414CF0470D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0ED1E-899A-4136-9D38-79C0772C90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3799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43FCB-04F6-4903-B404-2693B8236EB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50D97-93BB-422C-B593-B02EA223889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54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6968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5821-C33C-4580-B62A-46B0CAF4E28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E7EC-15D5-48C0-A7A4-7F1475676F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66595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8CB5-0905-429A-8A69-58B59C7A1C4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391-FD6D-4AEE-8E6F-1040D41071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6637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F758-6324-483C-A550-F2344E0ECB6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246-4735-4945-99CF-8FFA1CB215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9878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24AA4-A693-46AB-B789-2FB8D0E488E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6AD1-9465-4F7D-9DC9-6547FF7894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81077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8FBC3-2C4B-4517-AD08-25C8C04E86E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9DDE9-E0A0-489C-9E70-1F08E96FEF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5968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34BB-CC96-4AEA-B05D-7BAAF96A10A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97FC-68B2-42F3-A97B-220EFEDC2C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1259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38B80-5888-4A52-A4B7-025A0722FEE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8E978-3841-4F41-97EF-C15958E6FD7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6789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88EA-4421-420C-A444-785477F6BDC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42B97-AFBD-456A-8932-6B188F8CA3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38532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C37D7-B3B5-460D-A7B6-5FBDD431CF6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97641-CE70-477A-863C-2F24B4784A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1608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1A4E8-43C7-40C7-A13C-C4748147D96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16632-685A-41B6-9B55-B3DA5B5C77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28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8376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F739-866A-47AE-8D6C-6B427A9D500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6FE3-4D27-4877-93F3-85126B8202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7813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688F-C0FE-4CEE-8A33-79722837A6F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D1225-53F7-41F0-A648-013309103C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3077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6F378-F749-4EA5-96AD-0A5A837936F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732A-4BC5-4F48-8A92-F32379E7BA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9935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8F1D-3AC4-4E5F-BC7D-AE67D76D93F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1AB84-A5ED-4564-91CE-A956A35D57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7089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DE3B-1229-4015-BC6A-4BD0E9CB3EF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37249-F516-4E87-9A7B-B215D01CC8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9367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45CE5-67FB-4260-921D-2A61226FB10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02E05-3073-4832-804F-869E1443F2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7228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E57B-0C0F-4EC0-94A1-FC5B8BFFBDC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C9A4-C8F5-4A8F-991C-3225D417B5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8359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D1F9-6174-4E86-994F-0E996B5AD32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D43A-CC50-4BEF-BA00-0E6B88A9A7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1480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8E07B-5909-496A-92F3-B5395C891E3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71966-4E16-4F6C-B184-F5085CDA1A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382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EE3B-6476-49BE-92A8-F4743971170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AB07-6111-4165-8760-F2AD6BBC64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25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4905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4C7CF-8410-4192-AE89-7C697A5CDB4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75A9-EEC6-4D99-A6D3-372CDE6DD1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1158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4D2AC-74B6-434E-BD9C-3BC41F50CC9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0383-719A-47EE-8F04-7C99E9937F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9190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ED04-B805-4E9E-8724-22B94072DCB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6029F-7774-4E06-B4F7-D7DEE39590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8281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CC2B-B6E5-4C6F-A515-ED9B2A6B916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EC8A9-2C59-40BB-89BD-90A40C03E6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950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655FA-9EB3-455D-B3C6-8D9397EE988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0666-8C4A-43A8-9CE9-63760479DA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1774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A2F70-E428-4004-9158-FA0BB49D8EB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7FD2-C159-4CC9-A8F0-696BA8E445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5415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2F7B4-ABB7-41C2-8DDC-91BE268E402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C8CF-388F-4847-B44B-0DD0DD030C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169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E9BC5-E746-45FA-B64B-95441C955C5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575D-3CE8-4489-A05D-E520C5A22E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4179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7825D-BE4D-4658-830A-ABE7AB53FC0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29FF1-51FA-4504-BF3E-2214BCC162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337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3ABC-6380-49A6-9BF6-AC656A76887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BD823-7313-4C40-BEF4-E5FDF3B273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269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025813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E40F-2626-4E70-B1C4-062DBD906FE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46E8-05D3-47AE-9FEF-25AF668551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5726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A13CF-B971-4617-B1DF-3EE05CFCDE7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0106-DD83-41EB-B2DF-ACFAE650A9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4748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7EFC-F8B3-4775-94B8-7AFE1D60247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3FCD1-2EE2-42FF-859A-394202F8C3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95328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6951-4DF9-470C-BD3B-CA9C22F1CF2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2D187-4F3C-41A7-853D-BE17475FF6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77882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B4E5A-A3F7-4B1D-BB23-DFF6EAEBD41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B50AF-8130-47DB-BFF5-82700B124E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5097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6AE5-2E92-4830-A0E6-BCDF8259516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24771-39A5-43E9-8B63-26ED368160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7454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D6F7D-7BD6-48DA-B10C-7196E12BC3A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39291-FCBD-43D6-A09C-E8EF6A50E2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3500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7A93-8988-4AB0-A721-A4F91A1BD7B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DCB0-EF12-4478-8EBC-E086E5F149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7511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90F2F-796D-423A-9241-C40912DEFFB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1324-DD14-4BBB-9903-8312842CE4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8521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EA67C-2809-41D9-8CA5-7CF13AAEF03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7C92-F3BB-4475-9E1A-AD8E1A7543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8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951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420094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0979-67A8-49EB-A5CE-8ECFFEADABC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8B27-C950-4474-AD5F-23D509FCD1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4242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F06D1-4748-4D51-869F-ADB762B6E21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0E057-2DAC-4A59-BC1C-116423EC91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9794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DD19F-D3EB-4212-BA07-8D9CF803D95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69462-7DA6-4B79-9726-10D6E2B0FE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67709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C8E7F-CEC9-4204-9A06-B58A67CADC9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E1FC4-8512-4F86-A8EF-2F88034BA4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957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98DB6-7AFE-4C27-8FE1-84BCACD2307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8BD5-C810-4EF7-9E9C-A02F4371F4D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6047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3D35-7AE6-4644-B3A0-6CD88D19FD7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7EA5-DCFC-45FD-8C52-18A5FEFF33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8799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AC23B-2D6A-4E2D-AFD3-C3196DD16E5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D295-C15F-47A7-BD27-9AD6B5BC70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5655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D3EAE-3EC0-497A-8229-FA66A146A27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9C91-AE6C-4026-9107-E6E16FAAD3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3022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25464-3481-4B1D-8192-2F6F76304C1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0BAC2-E11B-440F-B7E3-FAEA7BA1DC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5713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F98F2-963A-419C-B5F0-D22EE3EC247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386C-95D6-42EA-B361-BFC5DDA0AC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60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33639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EA43-CD61-48C6-A011-9A340F2E426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9A57-7904-40B9-8980-378C6C8B8C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476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A15F-9CA6-4BAE-B22E-5661E148F6B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322C1-93B5-45EA-82E4-40CDA9132C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371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5E39-D5C1-43D6-8D94-B14BD8E58F1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0B94-1CA5-4432-871A-30C426DD66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7695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C72B4-8F41-4172-BFED-070ABCC1DD1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EE566-C206-4D0B-BAAA-FCAE8CB11E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3201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98BEF-44FA-46D8-B1BC-951A4EB040C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E48B9-3DD9-4785-81B2-55736A46A2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0128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630B4-4CC8-4700-8BD5-A0CAD91BDE2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369C4-106A-473F-8935-20AC65551B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1477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32BD7-F762-4EF9-87E2-F9DDC032E59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6F36-C169-4506-BD04-5183BC934E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1913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E3643-83AE-4742-B48D-5AB02A9C3EB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1F00-F759-4EB1-B1BE-54378D8E7C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5893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D8449-A727-478D-B8A3-4D23EE802AE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A617F-DABF-4501-8458-8FDF4EFCD7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30220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00C2D-F6D3-4701-8CE2-9A8CF7117F4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862B4-7486-4C35-8362-6B4035315A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131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80100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801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0687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707F-AD4E-4AD3-8EED-EC1DC4BEFFA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0C816-9343-4B52-AF45-7D5D11C08F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4272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76658-C634-4A3C-A75D-514678A6EBF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D0106-4BA7-432F-A5A8-71864AE1F6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7886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14F07-96A6-4A49-8EA5-6C4DEF10B13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570FF-170B-4767-963F-8A70D60BE6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1185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8EFC-0F9A-4A6B-BCBB-E2F3B3E5DE1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578A5-F4FB-4091-92D4-2D8FD913C4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7119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6D5F0-527D-4558-B620-1A93527D80E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6486-3812-4A0E-B4A5-B76D0F479D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59912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5568-FB1B-4D7A-9554-C3CD1BF04ED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6706C-6FA5-4193-9259-1208DE48D9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3902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8E82-4B04-4C00-AD18-D50464C7697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07B72-1C01-409C-BB2D-59603355D6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03888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92756-C426-43DD-BA9E-76D885BEB6F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A95F8-B1A6-44C0-8192-4E3FF33E91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71257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BD81A-40FC-4DB1-9B83-25B3D50865C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B42F4-F71D-4ED2-9FFF-D3A3C7A045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37625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847A6-3214-434E-8C13-E4186B18F72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6F37A-FB03-4E8B-8115-BA2C239E26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0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59633BAE-6767-4050-A6EC-6ED717E662C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52299E7D-5EDE-431A-AE82-8132B8DF25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9172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13413-328E-4F1F-B765-98DEC54E0EA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054FB-AF91-41BF-9C93-021C95FAE3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15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08D7F-7D1D-4757-B577-16E9307B3DE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FA6ED-4375-4395-853F-6F49A533D9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8196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F5329-2613-4426-8054-26A451A7675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3882-45B5-4E13-916A-D86ABEB8CC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5302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97B6-0CAE-4EB3-91CD-69E1EAA9723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2662-5E76-4A7F-90ED-925B33E856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6474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97E20-0AF4-4E4D-9715-EE9FCD6B175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9918-9866-4E9E-916C-47C271A5C5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88094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9DD3E-6ABA-49BA-B0C5-65351F77379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0360-6E21-4976-8B60-E0F4D7B396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93545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13601-9ADD-4ECE-9763-C101B35246A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6839-E0D7-412F-BCAF-4F4BE23A23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9474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12E29-323F-4347-9D6C-84709616427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F5FB9-DDE8-445F-866A-B2E5070B20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0272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B6CB-8AE1-44E0-BB2F-C2B2C842199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3F1AF-7FEA-422A-A2A1-020AFA5B10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9913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81C8-AE5A-4D8E-A2F7-CE47AE84C66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44B1-FCE8-41A6-BEE4-1565C684FD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318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E73B8A6E-9299-4B3F-A014-AEDFEAD3D2D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3E4EBE16-E04D-4F3A-922B-6652D074DE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09459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676A-2B16-44EF-BFED-AA907F33181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3726E-2C9D-4F49-8699-E9D932F882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3564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BF459-B504-4538-B6CC-6CD51DDB0E7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01487-A486-4938-9E4B-FDAB1DF831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58008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71A-E340-45E4-8E17-3D375CB6BC1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AB33-8B61-41CF-B9D4-CB1314EB73E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18037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99558-71AC-4257-B738-E259AE41D95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3A69-01EB-46E6-8339-E4C0ABB267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94305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A6976-DED3-46A8-8D78-94B2E6A14F0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C81EC-5FD9-4179-BE9D-B5E2FEBF98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445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CF85-110C-4D0E-8F4B-9FE540524AE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58203-0B05-4D55-87A0-744212CC27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3192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3E805-EE94-4163-A4FB-DD75D631E96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D13AB-F86A-4AA1-BDC5-FC9E0E7280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524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52D1-93D4-4D75-8859-916853E18A0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85B7-905A-4BB4-BBBE-D99D924853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377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BC92-6D64-4901-A910-3D49B20FB71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F46EF-3D36-4F14-A276-6E3B4D614A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25014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600FE-0B39-4187-9B48-EEFEC4A5C25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2EA32-11DA-4599-93FC-7562E9D2C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974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B93FF05D-84C1-454C-9210-EA0AB5CE823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3B0DB22E-2939-4C48-B9AB-9618E04CA4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69233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DC9F4-1427-41F9-93F6-CFF7336F9AD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6EC2C-67DD-4045-8B82-B1ADD24A4E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742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E84F-0F7D-4502-8169-B3E30F2D0BF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B45E-D0DB-479B-9A48-19213C1CE5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5179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6E12F-AD10-4271-9D26-DFFE642DA54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1E203-E7D9-419E-A9EF-B94CBCF496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228187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14B35-1A25-4FDC-9FDB-0371F1B0C45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53DB-96AD-4E02-A85A-B771BAABFA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82673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4D43-E019-4375-838D-3F211489A22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3CB4E-B8E8-479D-BB40-96942B8863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12892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B6AFD-1091-417A-9361-7996F1E39AE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3CC6-7A40-4056-BBBE-2927372C55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7415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15F9-0B18-43B6-BE8C-9DD8B4D70CB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B60D-1A21-43AB-B80E-966E4E40FE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6559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A894A-6F2F-4D55-B0A9-1FCC49F1E4A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531E-5049-417F-B7F4-1D5A379C47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3554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850A5-4F8C-452D-BE4B-4A1B10C78F2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21186-6252-4006-90CC-29B923CBC2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5962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73E1-66F7-49EF-8AF1-22D14EBEDC0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BA48A-F347-4083-8F9F-D87D9D62A7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923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CD236FD-0246-429E-A70C-61176DAFF29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285BABF-E6FD-4A74-A9EA-867A6FBCA6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9092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8951E-C2AC-4DCE-908F-F2A91BAA08E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C09E7-7CE5-4256-A37D-F6B38C6E8B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8626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D228-032F-44E8-A30A-EA6F29F0888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14220-6F59-4247-804F-E0D73752F71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2353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ED1C-C02E-4F18-819F-6A7E42D3614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22E02-6A5E-493B-B8EC-4A4F83346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67856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947F-19EF-49EE-88A7-D49BF10952C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D703B-015F-4E4B-B41A-1217B63367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58994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4194E-36A5-4509-BC30-7F3DA2B83D3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A484-386B-4DE2-88DF-F5114214FB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77304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63A3E-F7C3-41CA-92C7-FA93656AE43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51AEB-D401-4790-A5F1-C5606907CD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1860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379A-715B-4E81-B3FF-AFAB3DC1ADD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488D-7468-4D5C-9AED-A96B8CCF77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64016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4C2D-25C5-436F-959B-FF5BDAECB5E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E6B55-9A78-4161-A265-54D2B36947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38777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5670-F9B4-43D7-8647-4243FC2F3C7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28D87-72EE-4C21-80EE-AD78E0E708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59794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15D70-67B7-4558-B8E5-3323907EF85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475E1-F6FA-4680-AB19-70AAF124AA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170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69052E49-0AF8-4034-900E-B010E74FABE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CA01D73-5ED7-4FF3-8CB7-D61CDA9ADC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45274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D8192-594C-4F39-9F32-FBF44251D28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1D2B-5430-497A-83F6-EE564FCD88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97773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D80C-50E1-4743-868F-D9B68E803E2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4381-1A9F-4821-AAE5-043588CC62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49230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A66A-93AE-4449-9AC4-2D921BCB6E5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02F0-C2D2-4852-BE78-46D697E5E4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98883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5A257-8C42-43E4-9370-45C9ED5311F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2E952-8596-48DF-A1C4-7066A71EEF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34125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8D53D-9835-4C66-B20F-F167B1E7947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6BAE2-5DBF-4436-B06F-F9FF5206CD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9602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27815-4AD8-4F2C-9822-6C6B35378BA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62871-220C-4835-B17A-D30CCE0DF9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1762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E293-60F4-4953-B726-F3DBF7B0E6E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137C-0EA2-4398-AE6A-481D4E6558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1185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11D37-7208-4908-876E-CA3AE081FAE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63CD-D695-4781-9DE0-F44031C282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8977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A2E3-A99A-43CC-AC1A-7AC7F9E8C36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67004-E778-4BA8-A190-18D06C202B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86639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310CD-7694-40A1-9345-6B0B88FB910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330E-F890-4301-9B27-302BBC45AC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453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D291A9F-4C8B-4521-B7D7-3FF0276B9BA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00B8FA18-E0ED-48B5-813B-229069E90F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24566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74628-91A6-4054-87E3-F9478B2D94B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0531-AD26-4B4C-923D-58DD63F02C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38559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EBFEF-12FB-4D0E-A571-5B2FD2927D4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9EF81-48E1-461E-A0B2-A0A90432D0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96190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C8F31-E63C-49AF-8A98-F698B52350B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639E-4B3C-4506-A794-9462F9091A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3554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5643-A0BE-4F08-ABF4-F4919E8B38B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8979A-886D-40BA-8D07-ED9330F956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65759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F8E53-05A4-45E2-9286-9639AC6AFE4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FBB8D-EE53-418B-A5DF-26D53316E2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1967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0FE4A-4065-48BE-BCE4-A6BF7CEDC90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551D6-15D3-41B5-B811-EDC554FF8F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6736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A16B-850A-48F9-BC4F-ECE07A1CDC0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0DAE9-7E01-43A8-AB40-63CCBEDC2B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77142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8475-9687-4EAF-9647-8EAABCF2C07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EC69A-D677-441E-A25E-570ABB9A19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14832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8DC61-CC59-4297-A163-DB60FFDF947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BC615-8A7F-416D-9A5C-52FABF05BD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99891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3B62-132C-4073-9E6F-C481BECE177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96BBE-5FBB-47EA-8291-3401A6236E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504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ECDAA641-0535-4BC1-ACA9-D626ED6E1EA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C7A3F002-C425-4C7B-9597-087D66F4B0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5324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7733-83BA-4A14-A075-A8DDEAAD452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513C-9EC9-45F8-B2D3-74D5A57483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67270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E7EE-2D2D-4ECB-A68A-5393ED09EFE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1FDD-C89A-4FAE-A403-447DB58911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68028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CBBE-7169-48C9-BF13-BB047269BBE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04C85-BD74-4222-B36B-E7C7FE6BBB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53625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C0EAF-0059-441D-9A5B-027FBEAD77B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7118-7A92-491D-B4A1-C451728A0B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52806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34FEC-9E59-4B03-AE2C-0C47FB3A556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5D188-2B5F-4D8D-BE97-D9C27E32DC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29543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11054-0E26-4B5B-85E2-80DBB6D5B3F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67E3-6258-482F-A0A3-0C1FB40B6A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6664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2527-2CA5-4840-B3F7-917D33873D2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83316-49F0-4E50-95B6-7E097A3924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85260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E796A-76A2-4B4D-B989-FB8FAF107BC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91F22-0E76-4C34-B8D6-15B4073508A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562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A945E-A78C-4912-A66D-6F61396C398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AD90C-46F3-40B9-9892-50B945EF1C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86277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C4CA0-E7CC-40B3-882A-1CDAB346263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BB94-1E02-4D1F-A5C0-0D7A116054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66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34262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1267642-9C2F-49A1-985A-5A32E95AE7B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F77828D-81D9-4081-BDDF-3B0BBD1CE8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34159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EAC94-13CA-41CC-8FFA-55112BB029F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A6966-8C76-429C-9CC4-E9C2B82D93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7105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C5AF-5FBC-42EB-8C70-0024BC1D3D9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CAA2-0BB2-4110-8A08-F6066143D8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40309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4A89-DA4C-4DC8-84A3-0F722B6DB9D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F214D-BE79-4BEC-95C4-7534A65902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06324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7667E-7339-4445-89A6-52EDE8ECD54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CF008-C507-47A9-BD3E-228774DBF8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86922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CB87C-947F-4B72-8C60-A746226BF5D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5BC08-838C-4262-9BD9-D1BE5995BB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1953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4DEE-1348-4917-A258-99CD7F76D41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3224-0AA2-48A2-BDB1-E132EEC323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6492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7E1EF-848E-4F27-B093-0B5D709BB11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4FC25-E579-45EA-A496-169898C91E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75590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478B6-2F86-47CD-A5B5-683B661E9D7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A6E65-77AD-4F7B-AEC5-1C77AC422F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859571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FF9E4-993F-467F-9D77-77D20EF6EDB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925C-6E0D-4EEE-A3F3-9C37C65F28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3519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F8D50-7BAC-4B2B-A605-925C0297913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AAD6C-BCCB-4383-80BB-3407D304F9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047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58374F73-7B84-4B9D-9697-EC7A68E49B2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65FEDF90-FBE6-4CA2-A104-8497BCAF9D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7323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B3775-B164-426C-88EA-225AF4D2467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0639-E7EC-4715-9916-64217D3F53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91856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1BCAF-D84D-4E53-8AE8-8E1336A9CA0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179C4-6711-44A2-976F-026BEDC14E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575270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471C6-1D47-4923-8DBA-303C5F92CD1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9D68-078B-4ACA-8EC6-50B15DAC4B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80006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256E-21C6-447D-BC23-CE47161B4B5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91B4F-D37F-4239-B3F4-3618D98503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59202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E1233-A07D-4D7D-B108-85113A870D6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4966-7EA1-48F2-8194-5E8D19B563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00347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79BCE-D104-460B-93F5-A8FAEC630DE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6AB6-2EE9-4B7B-B9C6-3256E678DB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3276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71E2B-2345-4385-A0CD-6621E60C91D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5178-6AE8-45B1-A8D8-FC1CFCB4BE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584001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912B0-2CB8-4C8B-958A-C0F1F6A5441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5B32-B759-4FE8-B0AE-DA0710EAD8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20997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AB3B-6436-4F10-8A73-78362A67F8B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4F52F-8944-4B0C-B3CC-475D064061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38195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ED8EC-E22E-4E69-BC97-61981A282DB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31A2D-5A09-41EB-98DC-CB1FBD3DB8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5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32D585B-0433-4E7B-A852-E2F5B4E5466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00E8439-22BF-406B-89E3-CE706880F8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75967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9771A-BCE2-4642-87A9-F992159ECB1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2575-DDD7-4031-8195-EA52B76C07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36630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FC5B9-F7E1-4B22-9ACC-80F4A59CBE1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CD144-506E-490F-9147-A55531AFA6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85244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C7921-81F7-4898-B352-1E9A41EBDDD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A68C-1A6E-41F5-82C2-6C78141FD3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80608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2DB8-9043-43B3-8CFD-C3A8A6E5910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A3E9-595B-4E3B-9540-28CAAE13B6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30362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311B-2766-48C6-8ED8-A715EA82F13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FFF0-15D3-49C1-9CC1-93015DDAF3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2857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34F13-9B34-4995-8272-BD445C1D38F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CECD2-23F5-4E6A-8E93-D73330B33E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0071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AF385-5DCC-4F7E-BF04-6818584A984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D83E9-2E3C-4A3E-99A5-9654EDFC90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71050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E431-D68F-41C8-B93E-530F24F8984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>
              <a:solidFill>
                <a:srgbClr val="564B3C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602F05-2C01-4B80-84DC-C208EA5C5B93}" type="slidenum">
              <a:rPr lang="pl-PL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7451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8F74-990A-4EFC-B430-76F9530E486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05A89-EAE8-41E0-BE60-310E502B3B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964153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5F4E-D935-4586-8489-0F1D1F36EEF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57202-AEF9-4470-A11E-1FD83CDB73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041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E3AC1269-8444-4825-B5D0-CEDF748DD5F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33CC851-C924-4FCB-8645-399555CA30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421555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2149-92CE-42BC-AD0E-C1430FB1FC5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8FDB6-333B-4969-8A2E-0695B2C5E6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55693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Łącznik prost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64AF93-FDE2-440A-AE8F-775278D72A1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5B29D3-6AC3-4728-9031-4E4F158DE3A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0740372"/>
      </p:ext>
    </p:extLst>
  </p:cSld>
  <p:clrMapOvr>
    <a:masterClrMapping/>
  </p:clrMapOvr>
  <p:transition spd="slow">
    <p:cover/>
  </p:transition>
  <p:hf hdr="0" ftr="0" dt="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C94C90-27D0-4811-9AFD-754CCE9B7024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5C633-6BC2-40BE-8BC2-7A203F34CC06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5202"/>
      </p:ext>
    </p:extLst>
  </p:cSld>
  <p:clrMapOvr>
    <a:masterClrMapping/>
  </p:clrMapOvr>
  <p:transition spd="slow">
    <p:cover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16B3B51-EF60-42ED-8AF3-57B93F94C9B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C69C6294-8F2B-4348-9ABF-CB63441D33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67520"/>
      </p:ext>
    </p:extLst>
  </p:cSld>
  <p:clrMapOvr>
    <a:masterClrMapping/>
  </p:clrMapOvr>
  <p:transition spd="slow">
    <p:cover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B8D4E4-D9FA-4A5F-A5E9-8D0F3350916A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F87B0-2E71-455B-9C5B-2B677A06EFF8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82210"/>
      </p:ext>
    </p:extLst>
  </p:cSld>
  <p:clrMapOvr>
    <a:masterClrMapping/>
  </p:clrMapOvr>
  <p:transition spd="slow">
    <p:cover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B2B0D7-E731-4AE4-B175-8722A8FBE42D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177A-4194-4192-BF7C-92CF410506A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04550"/>
      </p:ext>
    </p:extLst>
  </p:cSld>
  <p:clrMapOvr>
    <a:masterClrMapping/>
  </p:clrMapOvr>
  <p:transition spd="slow">
    <p:cover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C254A0-63BE-4364-8B33-D98F00AA8237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C012-025F-40C4-B30F-198666D69D4E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41999"/>
      </p:ext>
    </p:extLst>
  </p:cSld>
  <p:clrMapOvr>
    <a:masterClrMapping/>
  </p:clrMapOvr>
  <p:transition spd="slow">
    <p:cover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8ED282F-6ED4-4F06-948A-1720812BFE3E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E5DC1-7F32-4B68-8A4A-31BBB5A320C9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60170"/>
      </p:ext>
    </p:extLst>
  </p:cSld>
  <p:clrMapOvr>
    <a:masterClrMapping/>
  </p:clrMapOvr>
  <p:transition spd="slow">
    <p:cover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F9D718-30FC-4635-885E-9DCFB4D044FB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AA964-5256-4B62-A2C8-2AF1F35811E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56102"/>
      </p:ext>
    </p:extLst>
  </p:cSld>
  <p:clrMapOvr>
    <a:masterClrMapping/>
  </p:clrMapOvr>
  <p:transition spd="slow">
    <p:cover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6D1ACC-06BE-47F4-A849-3779D2DE961F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0B1CD-1E0D-443F-BDAD-F028C17E0D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1542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261A-7FA3-49A0-859A-000423333E4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D962-8CB4-4F30-8CBA-46B1B384DD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70093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26E4FA-6121-45D7-AC66-7C68B9CB09D9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A78E-F38E-429C-A817-4609A36A508A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22567"/>
      </p:ext>
    </p:extLst>
  </p:cSld>
  <p:clrMapOvr>
    <a:masterClrMapping/>
  </p:clrMapOvr>
  <p:transition spd="slow">
    <p:cover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5B89D5-AAF8-4AFD-804D-86100BA033C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867826C2-80B9-44D2-B518-9B607D414E4C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76212"/>
      </p:ext>
    </p:extLst>
  </p:cSld>
  <p:clrMapOvr>
    <a:masterClrMapping/>
  </p:clrMapOvr>
  <p:transition spd="slow">
    <p:cover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Łącznik prost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64AF93-FDE2-440A-AE8F-775278D72A1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5B29D3-6AC3-4728-9031-4E4F158DE3A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28907"/>
      </p:ext>
    </p:extLst>
  </p:cSld>
  <p:clrMapOvr>
    <a:masterClrMapping/>
  </p:clrMapOvr>
  <p:transition spd="slow">
    <p:cover/>
  </p:transition>
  <p:hf hdr="0" ftr="0" dt="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C94C90-27D0-4811-9AFD-754CCE9B7024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5C633-6BC2-40BE-8BC2-7A203F34CC06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81927"/>
      </p:ext>
    </p:extLst>
  </p:cSld>
  <p:clrMapOvr>
    <a:masterClrMapping/>
  </p:clrMapOvr>
  <p:transition spd="slow">
    <p:cover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16B3B51-EF60-42ED-8AF3-57B93F94C9B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C69C6294-8F2B-4348-9ABF-CB63441D33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22194"/>
      </p:ext>
    </p:extLst>
  </p:cSld>
  <p:clrMapOvr>
    <a:masterClrMapping/>
  </p:clrMapOvr>
  <p:transition spd="slow">
    <p:cover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B8D4E4-D9FA-4A5F-A5E9-8D0F3350916A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F87B0-2E71-455B-9C5B-2B677A06EFF8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75037"/>
      </p:ext>
    </p:extLst>
  </p:cSld>
  <p:clrMapOvr>
    <a:masterClrMapping/>
  </p:clrMapOvr>
  <p:transition spd="slow">
    <p:cover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B2B0D7-E731-4AE4-B175-8722A8FBE42D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177A-4194-4192-BF7C-92CF410506A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42169"/>
      </p:ext>
    </p:extLst>
  </p:cSld>
  <p:clrMapOvr>
    <a:masterClrMapping/>
  </p:clrMapOvr>
  <p:transition spd="slow">
    <p:cover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C254A0-63BE-4364-8B33-D98F00AA8237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C012-025F-40C4-B30F-198666D69D4E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94200"/>
      </p:ext>
    </p:extLst>
  </p:cSld>
  <p:clrMapOvr>
    <a:masterClrMapping/>
  </p:clrMapOvr>
  <p:transition spd="slow">
    <p:cover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8ED282F-6ED4-4F06-948A-1720812BFE3E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E5DC1-7F32-4B68-8A4A-31BBB5A320C9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67619"/>
      </p:ext>
    </p:extLst>
  </p:cSld>
  <p:clrMapOvr>
    <a:masterClrMapping/>
  </p:clrMapOvr>
  <p:transition spd="slow">
    <p:cover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F9D718-30FC-4635-885E-9DCFB4D044FB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AA964-5256-4B62-A2C8-2AF1F35811E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25071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8503-6B33-4143-A756-FA46196240A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75BDD-2346-4F99-BB37-298186C759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20592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6D1ACC-06BE-47F4-A849-3779D2DE961F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0B1CD-1E0D-443F-BDAD-F028C17E0D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09151"/>
      </p:ext>
    </p:extLst>
  </p:cSld>
  <p:clrMapOvr>
    <a:masterClrMapping/>
  </p:clrMapOvr>
  <p:transition spd="slow">
    <p:cover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26E4FA-6121-45D7-AC66-7C68B9CB09D9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A78E-F38E-429C-A817-4609A36A508A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5152"/>
      </p:ext>
    </p:extLst>
  </p:cSld>
  <p:clrMapOvr>
    <a:masterClrMapping/>
  </p:clrMapOvr>
  <p:transition spd="slow">
    <p:cover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5B89D5-AAF8-4AFD-804D-86100BA033C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867826C2-80B9-44D2-B518-9B607D414E4C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37477"/>
      </p:ext>
    </p:extLst>
  </p:cSld>
  <p:clrMapOvr>
    <a:masterClrMapping/>
  </p:clrMapOvr>
  <p:transition spd="slow">
    <p:cover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Łącznik prost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64AF93-FDE2-440A-AE8F-775278D72A1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5B29D3-6AC3-4728-9031-4E4F158DE3A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702318"/>
      </p:ext>
    </p:extLst>
  </p:cSld>
  <p:clrMapOvr>
    <a:masterClrMapping/>
  </p:clrMapOvr>
  <p:transition spd="slow">
    <p:cover/>
  </p:transition>
  <p:hf hdr="0" ftr="0" dt="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C94C90-27D0-4811-9AFD-754CCE9B7024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5C633-6BC2-40BE-8BC2-7A203F34CC06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28209"/>
      </p:ext>
    </p:extLst>
  </p:cSld>
  <p:clrMapOvr>
    <a:masterClrMapping/>
  </p:clrMapOvr>
  <p:transition spd="slow">
    <p:cover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16B3B51-EF60-42ED-8AF3-57B93F94C9B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C69C6294-8F2B-4348-9ABF-CB63441D33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08418"/>
      </p:ext>
    </p:extLst>
  </p:cSld>
  <p:clrMapOvr>
    <a:masterClrMapping/>
  </p:clrMapOvr>
  <p:transition spd="slow">
    <p:cover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B8D4E4-D9FA-4A5F-A5E9-8D0F3350916A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F87B0-2E71-455B-9C5B-2B677A06EFF8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59672"/>
      </p:ext>
    </p:extLst>
  </p:cSld>
  <p:clrMapOvr>
    <a:masterClrMapping/>
  </p:clrMapOvr>
  <p:transition spd="slow">
    <p:cover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B2B0D7-E731-4AE4-B175-8722A8FBE42D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177A-4194-4192-BF7C-92CF410506A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18435"/>
      </p:ext>
    </p:extLst>
  </p:cSld>
  <p:clrMapOvr>
    <a:masterClrMapping/>
  </p:clrMapOvr>
  <p:transition spd="slow">
    <p:cover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C254A0-63BE-4364-8B33-D98F00AA8237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C012-025F-40C4-B30F-198666D69D4E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58112"/>
      </p:ext>
    </p:extLst>
  </p:cSld>
  <p:clrMapOvr>
    <a:masterClrMapping/>
  </p:clrMapOvr>
  <p:transition spd="slow">
    <p:cover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8ED282F-6ED4-4F06-948A-1720812BFE3E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E5DC1-7F32-4B68-8A4A-31BBB5A320C9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54060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EE84-CCBB-42E1-943C-32DBB3833E1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0E2E-D252-4130-AF99-7045AFD039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8103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F9D718-30FC-4635-885E-9DCFB4D044FB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AA964-5256-4B62-A2C8-2AF1F35811E5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83178"/>
      </p:ext>
    </p:extLst>
  </p:cSld>
  <p:clrMapOvr>
    <a:masterClrMapping/>
  </p:clrMapOvr>
  <p:transition spd="slow">
    <p:cover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6D1ACC-06BE-47F4-A849-3779D2DE961F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0B1CD-1E0D-443F-BDAD-F028C17E0D83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89448"/>
      </p:ext>
    </p:extLst>
  </p:cSld>
  <p:clrMapOvr>
    <a:masterClrMapping/>
  </p:clrMapOvr>
  <p:transition spd="slow">
    <p:cover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26E4FA-6121-45D7-AC66-7C68B9CB09D9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A78E-F38E-429C-A817-4609A36A508A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2716"/>
      </p:ext>
    </p:extLst>
  </p:cSld>
  <p:clrMapOvr>
    <a:masterClrMapping/>
  </p:clrMapOvr>
  <p:transition spd="slow">
    <p:cover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5B89D5-AAF8-4AFD-804D-86100BA033C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2017-01-27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867826C2-80B9-44D2-B518-9B607D414E4C}" type="slidenum">
              <a:rPr lang="pl-PL">
                <a:solidFill>
                  <a:srgbClr val="B13F9A"/>
                </a:solidFill>
              </a:rPr>
              <a:pPr/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44471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DF1FA-2CF7-4821-9282-BD75BD17358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240A6-1186-4740-B673-EA5B2DBF07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9355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C068-891C-489F-904A-159EECF624D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7099-8351-4490-80B6-3E6A0EC7E4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0926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202A-E680-45CA-A35A-166279D00A0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94DBA-52F0-45F9-A396-930CA8C7AE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169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851275" y="1628775"/>
            <a:ext cx="23415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45238" y="1628775"/>
            <a:ext cx="23415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398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63596-E18A-4EED-A226-A3730BF820C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2B83-C6CE-4C80-A004-95B0B12370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081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F274-0F31-4A28-BF5F-2AAFC0B996A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2ECF1-CB17-43B1-98E0-412B7CCD92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06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04D3-18A5-4169-9EB3-A8042F33E53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A1D7F-1BD7-4F26-A931-464F511684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05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A8C8B-375A-4A9B-A402-0834D6A8F8F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F6D7-6D72-4ADC-A32C-DA6635A90E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532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E5A4F-5E37-48F4-838B-96BC98128CA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2E2D0-F63E-4F3D-BBB7-04D45A519E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218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F737-3A3D-428F-B596-F6C788E7859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261F7-1A7D-44BF-94C5-DAEB780A27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681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38DD-F901-48CE-AB6D-E3DA5197487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2CA83-DD4C-43EB-9AF1-C45555D314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155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44E2-D6A7-4AD6-9C5A-E72C40501E5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BA1DD-747C-4552-A799-8A916957FA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292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1F7F2-E867-4815-9722-2914D13C5B2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AA72D-AFF4-4EB5-8B81-A5D59D55165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5713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CA727-4C71-4335-B7FB-094FF27024B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4590B-B082-411A-98BC-78A0F858E2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70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545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AC5A-C917-4C07-B985-15371E5A4CF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C7FAB-87D7-40E5-B657-E5C8E30EAA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354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0347-6D9C-4B14-8FBC-DA6C5FFEBCD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4A9CE-B6F2-4A56-9A48-6952F1FE5F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756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80F76-2080-4DE4-8180-420434066CF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A42C0-E93A-403F-B41B-24D9BDCB50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2506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B3B3-3D70-4D6B-969C-63C3690AEA3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8EBCB-CC55-40DC-9DFE-84594B71BA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018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07A0-E0CD-46DB-BCB1-B589EB38E1C3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2765B-0225-477D-9606-E64B4ACF10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737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1917-069C-4D07-83E2-DA59CD08E3E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46DF-A223-4118-9477-C94626BF6F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270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8CEC9-4C64-40AB-89FE-8DE82A805C4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12762-687F-49CA-8CFA-36359FCCBB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362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00096-6BBE-4EC9-A79C-4063C863D68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4A74-2BCE-41D7-A0B6-ABBD1CAEA9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167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A806-F2CF-44C4-A466-EB9569E972B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CCADF-CF23-4BCA-83FD-355E518ED3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700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B816-F426-4B96-81D4-4659C81E2B4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CF06B-5DF8-42D9-A16E-A05884B50D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15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011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3392-E9BA-4E71-9172-FC48718C4EF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EE6C0-E116-418C-B239-84FF643C9B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901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CCFB7-E318-408F-8283-B3AD3A2CA99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97FE-0356-4DCF-83F6-00CE45D0E6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514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E48D7-091E-4055-AA02-E4D78C54F6E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D076C-021E-45D3-807A-038B8CA95F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380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1AD4-9ADF-4C8F-8DD7-4C4BCE8B6B2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F223-33E6-4BD2-AE9D-1AA6347CD6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678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E998-E23E-4D1C-9D4A-26F0D220408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19A69-D557-4F51-96F3-3804AE8FBE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597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2A639-FBC6-4FBC-9338-6972F69BE61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CC3CC-3A7C-4DFB-9E60-5D98B8103E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560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5A7EF-E4B8-4041-93A3-CAFD8CC82CB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2DEB3-1232-4EE7-8C0F-A8A09B75A5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957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58F493B4-E718-41A3-9AB4-EB3813C9CB0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0D4A059B-ADD1-415A-AA1B-06E108CE53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335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DB30AC90-D73F-4930-A987-51AFCE6E84F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28183A66-FB9E-44AC-8212-8230AF5B34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111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6E5C9376-ECDC-4A83-8D1D-C5A088DD8F6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17287E77-2B71-4542-94D4-0C4AE614FD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4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878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11F8701F-3EBC-4F69-936E-9C1B2CB36A7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5796B37B-5393-45E1-884B-9B91C5EFB4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2792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A77B30EB-E120-4BC2-8AC6-B2FE9DBF237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37B33FD3-DC3E-4799-8431-1CBDCD355A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39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397DF030-50B3-45BD-A645-0077E7A5A51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64E4DE2C-74FF-43C0-BB55-E77A99269D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508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46620F9B-715A-4831-9D89-09A0B16E330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BFE3A100-9E59-42CD-8C44-98ED008090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53924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AD336497-AD1F-4613-A525-63AEBCCBE304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DC830224-8134-4FFE-9B9A-BCC5B348EE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31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B55385E0-703D-4732-ABD4-F56C2AFBCF9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48F6E8E9-5B0F-459C-A69A-C4F22F7346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819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33CB7603-506C-4DDC-8C6B-B7542D7C522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DE0758DC-00A6-4B56-A5A2-57CD4B4DDF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278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425F9327-91F6-4627-93EB-ACE8E81C8A6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2E7F4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fld id="{5FEB2B41-A712-4A58-AACE-B7C9A46860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387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B073-ABEF-4476-9739-7087D8D8AC0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8B21-912A-4C7A-83C6-1C1FB68918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0806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CC3A3-7DC0-422F-AF49-C86B7EBF6F5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844F-CE54-4FD5-87F6-BB6DA7F332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14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49720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3D97-D86A-4FCE-B0B8-D36A7740197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A204C-DF75-451A-BDCE-C85285DF32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94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846E7-E98B-4160-AB6A-AD9824F3636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D9170-C48B-47F4-B423-F43FD32C31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825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2D017-2C71-48AD-98F8-A45EF00101F0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487E6-9E8E-4E30-95DD-A0D8F12A50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525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C4626-3E19-4300-8FEA-91F6AE1613C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6FC4-CB23-4E66-88F8-4EA0F6EEF1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846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4CDB-3527-4A5A-8F1D-FCD7DB4292B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3E20E-1D6C-443D-8BCB-2E1CC2E160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02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0C215-345C-421B-9502-AF7FE2024B9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E43E8-465D-4B2A-B66F-A26D60D255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1358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800C-7E53-475A-BEE0-1AAFFEE79AF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6A60B-BC01-4F35-8CEF-254C941830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393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FC772-4A24-47D3-9628-44F41B57D85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3B2FA-2288-4C94-94AA-D579C8800D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0346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063A-4C6F-4808-839C-8F176E96ECC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80DA-2C6C-45FA-9419-ABEA1CADBD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805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5E19-BAB4-4E90-B013-D7AB38DB1FC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BCDCE-6BE1-4BB7-A22C-25AEB6A8BC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8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2775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D83A3-3BF5-4D5F-BC18-6B2BAF79DC8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EE77-31B6-4AE1-ADCC-498022D33D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1241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81BE-F3E1-4A29-80DA-61293D5CD82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C74C-B35C-4AE1-93C8-37F3EB1F26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414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6A69-313A-4617-A301-66AC5C2E873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7229-6D67-4537-82D3-A2EA9788EC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8916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C6910-6302-409E-9A2D-14D008C560D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AE4B8-F46A-42AA-A1E8-0F9022000F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0505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4E6D4-916A-4960-972D-E6D954B0C18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63304-9A1C-48F0-BCD1-D1D1974388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611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38FCC-F4CB-4619-B98A-7FAEC1D02A8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D09E-8D12-4F08-85B6-63AA2FBFE1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6485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5606-FD4E-472E-A019-291D949AD65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987EB-8DB1-4E8B-BC59-2AE78CABD6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504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8B93F-5E00-4A16-813B-2A333C46BC3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F58E4-67B3-4D04-9083-81F1FF6552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8085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E8B1B-CFE4-4B71-9735-CBAA9DB1B2C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0DB8B-5AF6-4B91-B9A4-26BAFFD0C2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7717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856D-FE64-4BC0-A748-E1D3D68A1D71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B83B-55BF-4080-9B3C-9AAB8C71E9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41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image" Target="../media/image7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7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1275" y="1628775"/>
            <a:ext cx="4835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-36513" y="0"/>
            <a:ext cx="3384551" cy="1557338"/>
          </a:xfrm>
          <a:prstGeom prst="rect">
            <a:avLst/>
          </a:prstGeom>
          <a:solidFill>
            <a:srgbClr val="004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028" name="AutoShape 8"/>
          <p:cNvSpPr>
            <a:spLocks noChangeArrowheads="1"/>
          </p:cNvSpPr>
          <p:nvPr/>
        </p:nvSpPr>
        <p:spPr bwMode="auto">
          <a:xfrm>
            <a:off x="-36513" y="1557338"/>
            <a:ext cx="3384551" cy="5300662"/>
          </a:xfrm>
          <a:prstGeom prst="foldedCorner">
            <a:avLst>
              <a:gd name="adj" fmla="val 32741"/>
            </a:avLst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179388" y="333375"/>
            <a:ext cx="217487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468313" y="333375"/>
            <a:ext cx="217487" cy="215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031" name="Rectangle 13"/>
          <p:cNvSpPr>
            <a:spLocks noChangeArrowheads="1"/>
          </p:cNvSpPr>
          <p:nvPr/>
        </p:nvSpPr>
        <p:spPr bwMode="auto">
          <a:xfrm>
            <a:off x="754063" y="333375"/>
            <a:ext cx="217487" cy="2159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032" name="Text Box 16"/>
          <p:cNvSpPr txBox="1">
            <a:spLocks noChangeArrowheads="1"/>
          </p:cNvSpPr>
          <p:nvPr/>
        </p:nvSpPr>
        <p:spPr bwMode="auto">
          <a:xfrm>
            <a:off x="971550" y="333375"/>
            <a:ext cx="2376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pl-PL" altLang="pl-PL" sz="900" b="1" smtClean="0">
                <a:latin typeface="Arial" charset="0"/>
              </a:rPr>
              <a:t>TARNOWSKA FUNDACJA KULTURY</a:t>
            </a:r>
          </a:p>
        </p:txBody>
      </p:sp>
      <p:pic>
        <p:nvPicPr>
          <p:cNvPr id="1033" name="Picture 19" descr="Obraz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Line 15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035" name="Group 174"/>
          <p:cNvGrpSpPr>
            <a:grpSpLocks/>
          </p:cNvGrpSpPr>
          <p:nvPr/>
        </p:nvGrpSpPr>
        <p:grpSpPr bwMode="auto">
          <a:xfrm>
            <a:off x="8101013" y="188913"/>
            <a:ext cx="720725" cy="620712"/>
            <a:chOff x="13" y="3219"/>
            <a:chExt cx="1040" cy="919"/>
          </a:xfrm>
        </p:grpSpPr>
        <p:sp>
          <p:nvSpPr>
            <p:cNvPr id="1036" name="Freeform 175"/>
            <p:cNvSpPr>
              <a:spLocks noEditPoints="1"/>
            </p:cNvSpPr>
            <p:nvPr/>
          </p:nvSpPr>
          <p:spPr bwMode="auto">
            <a:xfrm>
              <a:off x="228" y="3219"/>
              <a:ext cx="586" cy="630"/>
            </a:xfrm>
            <a:custGeom>
              <a:avLst/>
              <a:gdLst>
                <a:gd name="T0" fmla="*/ 182 w 586"/>
                <a:gd name="T1" fmla="*/ 0 h 629"/>
                <a:gd name="T2" fmla="*/ 182 w 586"/>
                <a:gd name="T3" fmla="*/ 57 h 629"/>
                <a:gd name="T4" fmla="*/ 99 w 586"/>
                <a:gd name="T5" fmla="*/ 62 h 629"/>
                <a:gd name="T6" fmla="*/ 83 w 586"/>
                <a:gd name="T7" fmla="*/ 65 h 629"/>
                <a:gd name="T8" fmla="*/ 73 w 586"/>
                <a:gd name="T9" fmla="*/ 70 h 629"/>
                <a:gd name="T10" fmla="*/ 62 w 586"/>
                <a:gd name="T11" fmla="*/ 78 h 629"/>
                <a:gd name="T12" fmla="*/ 57 w 586"/>
                <a:gd name="T13" fmla="*/ 88 h 629"/>
                <a:gd name="T14" fmla="*/ 55 w 586"/>
                <a:gd name="T15" fmla="*/ 99 h 629"/>
                <a:gd name="T16" fmla="*/ 52 w 586"/>
                <a:gd name="T17" fmla="*/ 109 h 629"/>
                <a:gd name="T18" fmla="*/ 50 w 586"/>
                <a:gd name="T19" fmla="*/ 122 h 629"/>
                <a:gd name="T20" fmla="*/ 44 w 586"/>
                <a:gd name="T21" fmla="*/ 135 h 629"/>
                <a:gd name="T22" fmla="*/ 0 w 586"/>
                <a:gd name="T23" fmla="*/ 135 h 629"/>
                <a:gd name="T24" fmla="*/ 0 w 586"/>
                <a:gd name="T25" fmla="*/ 0 h 629"/>
                <a:gd name="T26" fmla="*/ 182 w 586"/>
                <a:gd name="T27" fmla="*/ 0 h 629"/>
                <a:gd name="T28" fmla="*/ 203 w 586"/>
                <a:gd name="T29" fmla="*/ 0 h 629"/>
                <a:gd name="T30" fmla="*/ 384 w 586"/>
                <a:gd name="T31" fmla="*/ 0 h 629"/>
                <a:gd name="T32" fmla="*/ 384 w 586"/>
                <a:gd name="T33" fmla="*/ 569 h 629"/>
                <a:gd name="T34" fmla="*/ 465 w 586"/>
                <a:gd name="T35" fmla="*/ 572 h 629"/>
                <a:gd name="T36" fmla="*/ 465 w 586"/>
                <a:gd name="T37" fmla="*/ 632 h 629"/>
                <a:gd name="T38" fmla="*/ 127 w 586"/>
                <a:gd name="T39" fmla="*/ 632 h 629"/>
                <a:gd name="T40" fmla="*/ 125 w 586"/>
                <a:gd name="T41" fmla="*/ 569 h 629"/>
                <a:gd name="T42" fmla="*/ 203 w 586"/>
                <a:gd name="T43" fmla="*/ 569 h 629"/>
                <a:gd name="T44" fmla="*/ 203 w 586"/>
                <a:gd name="T45" fmla="*/ 0 h 629"/>
                <a:gd name="T46" fmla="*/ 402 w 586"/>
                <a:gd name="T47" fmla="*/ 0 h 629"/>
                <a:gd name="T48" fmla="*/ 405 w 586"/>
                <a:gd name="T49" fmla="*/ 57 h 629"/>
                <a:gd name="T50" fmla="*/ 488 w 586"/>
                <a:gd name="T51" fmla="*/ 62 h 629"/>
                <a:gd name="T52" fmla="*/ 503 w 586"/>
                <a:gd name="T53" fmla="*/ 65 h 629"/>
                <a:gd name="T54" fmla="*/ 514 w 586"/>
                <a:gd name="T55" fmla="*/ 70 h 629"/>
                <a:gd name="T56" fmla="*/ 522 w 586"/>
                <a:gd name="T57" fmla="*/ 78 h 629"/>
                <a:gd name="T58" fmla="*/ 527 w 586"/>
                <a:gd name="T59" fmla="*/ 88 h 629"/>
                <a:gd name="T60" fmla="*/ 532 w 586"/>
                <a:gd name="T61" fmla="*/ 99 h 629"/>
                <a:gd name="T62" fmla="*/ 535 w 586"/>
                <a:gd name="T63" fmla="*/ 109 h 629"/>
                <a:gd name="T64" fmla="*/ 537 w 586"/>
                <a:gd name="T65" fmla="*/ 122 h 629"/>
                <a:gd name="T66" fmla="*/ 540 w 586"/>
                <a:gd name="T67" fmla="*/ 135 h 629"/>
                <a:gd name="T68" fmla="*/ 584 w 586"/>
                <a:gd name="T69" fmla="*/ 135 h 629"/>
                <a:gd name="T70" fmla="*/ 586 w 586"/>
                <a:gd name="T71" fmla="*/ 0 h 629"/>
                <a:gd name="T72" fmla="*/ 402 w 586"/>
                <a:gd name="T73" fmla="*/ 0 h 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6" h="629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  <a:close/>
                  <a:moveTo>
                    <a:pt x="203" y="0"/>
                  </a:moveTo>
                  <a:lnTo>
                    <a:pt x="384" y="0"/>
                  </a:lnTo>
                  <a:lnTo>
                    <a:pt x="384" y="566"/>
                  </a:lnTo>
                  <a:lnTo>
                    <a:pt x="465" y="569"/>
                  </a:lnTo>
                  <a:lnTo>
                    <a:pt x="465" y="629"/>
                  </a:lnTo>
                  <a:lnTo>
                    <a:pt x="127" y="629"/>
                  </a:lnTo>
                  <a:lnTo>
                    <a:pt x="125" y="566"/>
                  </a:lnTo>
                  <a:lnTo>
                    <a:pt x="203" y="566"/>
                  </a:lnTo>
                  <a:lnTo>
                    <a:pt x="203" y="0"/>
                  </a:lnTo>
                  <a:close/>
                  <a:moveTo>
                    <a:pt x="402" y="0"/>
                  </a:moveTo>
                  <a:lnTo>
                    <a:pt x="405" y="57"/>
                  </a:lnTo>
                  <a:lnTo>
                    <a:pt x="488" y="62"/>
                  </a:lnTo>
                  <a:lnTo>
                    <a:pt x="503" y="65"/>
                  </a:lnTo>
                  <a:lnTo>
                    <a:pt x="514" y="70"/>
                  </a:lnTo>
                  <a:lnTo>
                    <a:pt x="522" y="78"/>
                  </a:lnTo>
                  <a:lnTo>
                    <a:pt x="527" y="88"/>
                  </a:lnTo>
                  <a:lnTo>
                    <a:pt x="532" y="99"/>
                  </a:lnTo>
                  <a:lnTo>
                    <a:pt x="535" y="109"/>
                  </a:lnTo>
                  <a:lnTo>
                    <a:pt x="537" y="122"/>
                  </a:lnTo>
                  <a:lnTo>
                    <a:pt x="540" y="135"/>
                  </a:lnTo>
                  <a:lnTo>
                    <a:pt x="584" y="135"/>
                  </a:lnTo>
                  <a:lnTo>
                    <a:pt x="586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7" name="Freeform 176"/>
            <p:cNvSpPr>
              <a:spLocks/>
            </p:cNvSpPr>
            <p:nvPr/>
          </p:nvSpPr>
          <p:spPr bwMode="auto">
            <a:xfrm>
              <a:off x="228" y="3219"/>
              <a:ext cx="181" cy="134"/>
            </a:xfrm>
            <a:custGeom>
              <a:avLst/>
              <a:gdLst>
                <a:gd name="T0" fmla="*/ 179 w 182"/>
                <a:gd name="T1" fmla="*/ 0 h 135"/>
                <a:gd name="T2" fmla="*/ 179 w 182"/>
                <a:gd name="T3" fmla="*/ 57 h 135"/>
                <a:gd name="T4" fmla="*/ 96 w 182"/>
                <a:gd name="T5" fmla="*/ 62 h 135"/>
                <a:gd name="T6" fmla="*/ 83 w 182"/>
                <a:gd name="T7" fmla="*/ 65 h 135"/>
                <a:gd name="T8" fmla="*/ 73 w 182"/>
                <a:gd name="T9" fmla="*/ 67 h 135"/>
                <a:gd name="T10" fmla="*/ 62 w 182"/>
                <a:gd name="T11" fmla="*/ 75 h 135"/>
                <a:gd name="T12" fmla="*/ 57 w 182"/>
                <a:gd name="T13" fmla="*/ 85 h 135"/>
                <a:gd name="T14" fmla="*/ 55 w 182"/>
                <a:gd name="T15" fmla="*/ 96 h 135"/>
                <a:gd name="T16" fmla="*/ 52 w 182"/>
                <a:gd name="T17" fmla="*/ 106 h 135"/>
                <a:gd name="T18" fmla="*/ 50 w 182"/>
                <a:gd name="T19" fmla="*/ 119 h 135"/>
                <a:gd name="T20" fmla="*/ 44 w 182"/>
                <a:gd name="T21" fmla="*/ 132 h 135"/>
                <a:gd name="T22" fmla="*/ 0 w 182"/>
                <a:gd name="T23" fmla="*/ 132 h 135"/>
                <a:gd name="T24" fmla="*/ 0 w 182"/>
                <a:gd name="T25" fmla="*/ 0 h 135"/>
                <a:gd name="T26" fmla="*/ 179 w 182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135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8" name="Freeform 177"/>
            <p:cNvSpPr>
              <a:spLocks/>
            </p:cNvSpPr>
            <p:nvPr/>
          </p:nvSpPr>
          <p:spPr bwMode="auto">
            <a:xfrm>
              <a:off x="352" y="3219"/>
              <a:ext cx="341" cy="630"/>
            </a:xfrm>
            <a:custGeom>
              <a:avLst/>
              <a:gdLst>
                <a:gd name="T0" fmla="*/ 78 w 340"/>
                <a:gd name="T1" fmla="*/ 0 h 629"/>
                <a:gd name="T2" fmla="*/ 262 w 340"/>
                <a:gd name="T3" fmla="*/ 0 h 629"/>
                <a:gd name="T4" fmla="*/ 262 w 340"/>
                <a:gd name="T5" fmla="*/ 569 h 629"/>
                <a:gd name="T6" fmla="*/ 343 w 340"/>
                <a:gd name="T7" fmla="*/ 572 h 629"/>
                <a:gd name="T8" fmla="*/ 343 w 340"/>
                <a:gd name="T9" fmla="*/ 632 h 629"/>
                <a:gd name="T10" fmla="*/ 2 w 340"/>
                <a:gd name="T11" fmla="*/ 632 h 629"/>
                <a:gd name="T12" fmla="*/ 0 w 340"/>
                <a:gd name="T13" fmla="*/ 569 h 629"/>
                <a:gd name="T14" fmla="*/ 78 w 340"/>
                <a:gd name="T15" fmla="*/ 569 h 629"/>
                <a:gd name="T16" fmla="*/ 78 w 340"/>
                <a:gd name="T17" fmla="*/ 0 h 6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0" h="629">
                  <a:moveTo>
                    <a:pt x="78" y="0"/>
                  </a:moveTo>
                  <a:lnTo>
                    <a:pt x="259" y="0"/>
                  </a:lnTo>
                  <a:lnTo>
                    <a:pt x="259" y="566"/>
                  </a:lnTo>
                  <a:lnTo>
                    <a:pt x="340" y="569"/>
                  </a:lnTo>
                  <a:lnTo>
                    <a:pt x="340" y="629"/>
                  </a:lnTo>
                  <a:lnTo>
                    <a:pt x="2" y="629"/>
                  </a:lnTo>
                  <a:lnTo>
                    <a:pt x="0" y="566"/>
                  </a:lnTo>
                  <a:lnTo>
                    <a:pt x="78" y="566"/>
                  </a:lnTo>
                  <a:lnTo>
                    <a:pt x="78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9" name="Freeform 178"/>
            <p:cNvSpPr>
              <a:spLocks/>
            </p:cNvSpPr>
            <p:nvPr/>
          </p:nvSpPr>
          <p:spPr bwMode="auto">
            <a:xfrm>
              <a:off x="629" y="3219"/>
              <a:ext cx="186" cy="134"/>
            </a:xfrm>
            <a:custGeom>
              <a:avLst/>
              <a:gdLst>
                <a:gd name="T0" fmla="*/ 0 w 184"/>
                <a:gd name="T1" fmla="*/ 0 h 135"/>
                <a:gd name="T2" fmla="*/ 3 w 184"/>
                <a:gd name="T3" fmla="*/ 57 h 135"/>
                <a:gd name="T4" fmla="*/ 89 w 184"/>
                <a:gd name="T5" fmla="*/ 62 h 135"/>
                <a:gd name="T6" fmla="*/ 104 w 184"/>
                <a:gd name="T7" fmla="*/ 65 h 135"/>
                <a:gd name="T8" fmla="*/ 115 w 184"/>
                <a:gd name="T9" fmla="*/ 67 h 135"/>
                <a:gd name="T10" fmla="*/ 123 w 184"/>
                <a:gd name="T11" fmla="*/ 75 h 135"/>
                <a:gd name="T12" fmla="*/ 128 w 184"/>
                <a:gd name="T13" fmla="*/ 85 h 135"/>
                <a:gd name="T14" fmla="*/ 133 w 184"/>
                <a:gd name="T15" fmla="*/ 96 h 135"/>
                <a:gd name="T16" fmla="*/ 136 w 184"/>
                <a:gd name="T17" fmla="*/ 106 h 135"/>
                <a:gd name="T18" fmla="*/ 138 w 184"/>
                <a:gd name="T19" fmla="*/ 119 h 135"/>
                <a:gd name="T20" fmla="*/ 144 w 184"/>
                <a:gd name="T21" fmla="*/ 132 h 135"/>
                <a:gd name="T22" fmla="*/ 188 w 184"/>
                <a:gd name="T23" fmla="*/ 132 h 135"/>
                <a:gd name="T24" fmla="*/ 190 w 184"/>
                <a:gd name="T25" fmla="*/ 0 h 135"/>
                <a:gd name="T26" fmla="*/ 0 w 184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135">
                  <a:moveTo>
                    <a:pt x="0" y="0"/>
                  </a:moveTo>
                  <a:lnTo>
                    <a:pt x="3" y="57"/>
                  </a:lnTo>
                  <a:lnTo>
                    <a:pt x="86" y="62"/>
                  </a:lnTo>
                  <a:lnTo>
                    <a:pt x="101" y="65"/>
                  </a:lnTo>
                  <a:lnTo>
                    <a:pt x="112" y="70"/>
                  </a:lnTo>
                  <a:lnTo>
                    <a:pt x="120" y="78"/>
                  </a:lnTo>
                  <a:lnTo>
                    <a:pt x="125" y="88"/>
                  </a:lnTo>
                  <a:lnTo>
                    <a:pt x="130" y="99"/>
                  </a:lnTo>
                  <a:lnTo>
                    <a:pt x="133" y="109"/>
                  </a:lnTo>
                  <a:lnTo>
                    <a:pt x="135" y="122"/>
                  </a:lnTo>
                  <a:lnTo>
                    <a:pt x="138" y="135"/>
                  </a:lnTo>
                  <a:lnTo>
                    <a:pt x="182" y="135"/>
                  </a:lnTo>
                  <a:lnTo>
                    <a:pt x="184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0" name="Freeform 179"/>
            <p:cNvSpPr>
              <a:spLocks noEditPoints="1"/>
            </p:cNvSpPr>
            <p:nvPr/>
          </p:nvSpPr>
          <p:spPr bwMode="auto">
            <a:xfrm>
              <a:off x="247" y="3755"/>
              <a:ext cx="751" cy="7"/>
            </a:xfrm>
            <a:custGeom>
              <a:avLst/>
              <a:gdLst>
                <a:gd name="T0" fmla="*/ 0 w 753"/>
                <a:gd name="T1" fmla="*/ 0 h 6"/>
                <a:gd name="T2" fmla="*/ 164 w 753"/>
                <a:gd name="T3" fmla="*/ 0 h 6"/>
                <a:gd name="T4" fmla="*/ 164 w 753"/>
                <a:gd name="T5" fmla="*/ 9 h 6"/>
                <a:gd name="T6" fmla="*/ 0 w 753"/>
                <a:gd name="T7" fmla="*/ 9 h 6"/>
                <a:gd name="T8" fmla="*/ 0 w 753"/>
                <a:gd name="T9" fmla="*/ 0 h 6"/>
                <a:gd name="T10" fmla="*/ 379 w 753"/>
                <a:gd name="T11" fmla="*/ 0 h 6"/>
                <a:gd name="T12" fmla="*/ 508 w 753"/>
                <a:gd name="T13" fmla="*/ 0 h 6"/>
                <a:gd name="T14" fmla="*/ 508 w 753"/>
                <a:gd name="T15" fmla="*/ 9 h 6"/>
                <a:gd name="T16" fmla="*/ 379 w 753"/>
                <a:gd name="T17" fmla="*/ 9 h 6"/>
                <a:gd name="T18" fmla="*/ 379 w 753"/>
                <a:gd name="T19" fmla="*/ 0 h 6"/>
                <a:gd name="T20" fmla="*/ 547 w 753"/>
                <a:gd name="T21" fmla="*/ 0 h 6"/>
                <a:gd name="T22" fmla="*/ 747 w 753"/>
                <a:gd name="T23" fmla="*/ 0 h 6"/>
                <a:gd name="T24" fmla="*/ 747 w 753"/>
                <a:gd name="T25" fmla="*/ 9 h 6"/>
                <a:gd name="T26" fmla="*/ 547 w 753"/>
                <a:gd name="T27" fmla="*/ 9 h 6"/>
                <a:gd name="T28" fmla="*/ 547 w 753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0" y="0"/>
                  </a:moveTo>
                  <a:lnTo>
                    <a:pt x="164" y="0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382" y="0"/>
                  </a:moveTo>
                  <a:lnTo>
                    <a:pt x="511" y="0"/>
                  </a:lnTo>
                  <a:lnTo>
                    <a:pt x="511" y="6"/>
                  </a:lnTo>
                  <a:lnTo>
                    <a:pt x="382" y="6"/>
                  </a:lnTo>
                  <a:lnTo>
                    <a:pt x="382" y="0"/>
                  </a:lnTo>
                  <a:close/>
                  <a:moveTo>
                    <a:pt x="550" y="0"/>
                  </a:moveTo>
                  <a:lnTo>
                    <a:pt x="753" y="0"/>
                  </a:lnTo>
                  <a:lnTo>
                    <a:pt x="753" y="6"/>
                  </a:lnTo>
                  <a:lnTo>
                    <a:pt x="550" y="6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1" name="Freeform 180"/>
            <p:cNvSpPr>
              <a:spLocks noEditPoints="1"/>
            </p:cNvSpPr>
            <p:nvPr/>
          </p:nvSpPr>
          <p:spPr bwMode="auto">
            <a:xfrm>
              <a:off x="247" y="375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2" name="Freeform 181"/>
            <p:cNvSpPr>
              <a:spLocks noEditPoints="1"/>
            </p:cNvSpPr>
            <p:nvPr/>
          </p:nvSpPr>
          <p:spPr bwMode="auto">
            <a:xfrm>
              <a:off x="247" y="375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A3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3" name="Freeform 182"/>
            <p:cNvSpPr>
              <a:spLocks noEditPoints="1"/>
            </p:cNvSpPr>
            <p:nvPr/>
          </p:nvSpPr>
          <p:spPr bwMode="auto">
            <a:xfrm>
              <a:off x="247" y="3748"/>
              <a:ext cx="751" cy="7"/>
            </a:xfrm>
            <a:custGeom>
              <a:avLst/>
              <a:gdLst>
                <a:gd name="T0" fmla="*/ 747 w 753"/>
                <a:gd name="T1" fmla="*/ 14 h 5"/>
                <a:gd name="T2" fmla="*/ 547 w 753"/>
                <a:gd name="T3" fmla="*/ 14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14 h 5"/>
                <a:gd name="T10" fmla="*/ 508 w 753"/>
                <a:gd name="T11" fmla="*/ 14 h 5"/>
                <a:gd name="T12" fmla="*/ 379 w 753"/>
                <a:gd name="T13" fmla="*/ 14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14 h 5"/>
                <a:gd name="T20" fmla="*/ 164 w 753"/>
                <a:gd name="T21" fmla="*/ 14 h 5"/>
                <a:gd name="T22" fmla="*/ 0 w 753"/>
                <a:gd name="T23" fmla="*/ 14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3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4" name="Freeform 183"/>
            <p:cNvSpPr>
              <a:spLocks noEditPoints="1"/>
            </p:cNvSpPr>
            <p:nvPr/>
          </p:nvSpPr>
          <p:spPr bwMode="auto">
            <a:xfrm>
              <a:off x="247" y="374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5" name="Freeform 184"/>
            <p:cNvSpPr>
              <a:spLocks noEditPoints="1"/>
            </p:cNvSpPr>
            <p:nvPr/>
          </p:nvSpPr>
          <p:spPr bwMode="auto">
            <a:xfrm>
              <a:off x="247" y="3743"/>
              <a:ext cx="751" cy="5"/>
            </a:xfrm>
            <a:custGeom>
              <a:avLst/>
              <a:gdLst>
                <a:gd name="T0" fmla="*/ 747 w 753"/>
                <a:gd name="T1" fmla="*/ 3 h 6"/>
                <a:gd name="T2" fmla="*/ 547 w 753"/>
                <a:gd name="T3" fmla="*/ 3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3 h 6"/>
                <a:gd name="T10" fmla="*/ 508 w 753"/>
                <a:gd name="T11" fmla="*/ 3 h 6"/>
                <a:gd name="T12" fmla="*/ 379 w 753"/>
                <a:gd name="T13" fmla="*/ 3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3 h 6"/>
                <a:gd name="T20" fmla="*/ 164 w 753"/>
                <a:gd name="T21" fmla="*/ 3 h 6"/>
                <a:gd name="T22" fmla="*/ 0 w 753"/>
                <a:gd name="T23" fmla="*/ 3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1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6" name="Freeform 185"/>
            <p:cNvSpPr>
              <a:spLocks noEditPoints="1"/>
            </p:cNvSpPr>
            <p:nvPr/>
          </p:nvSpPr>
          <p:spPr bwMode="auto">
            <a:xfrm>
              <a:off x="247" y="3741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7" name="Freeform 186"/>
            <p:cNvSpPr>
              <a:spLocks noEditPoints="1"/>
            </p:cNvSpPr>
            <p:nvPr/>
          </p:nvSpPr>
          <p:spPr bwMode="auto">
            <a:xfrm>
              <a:off x="247" y="3738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8" name="Freeform 187"/>
            <p:cNvSpPr>
              <a:spLocks noEditPoints="1"/>
            </p:cNvSpPr>
            <p:nvPr/>
          </p:nvSpPr>
          <p:spPr bwMode="auto">
            <a:xfrm>
              <a:off x="247" y="3736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9" name="Freeform 188"/>
            <p:cNvSpPr>
              <a:spLocks noEditPoints="1"/>
            </p:cNvSpPr>
            <p:nvPr/>
          </p:nvSpPr>
          <p:spPr bwMode="auto">
            <a:xfrm>
              <a:off x="247" y="373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0" name="Freeform 189"/>
            <p:cNvSpPr>
              <a:spLocks noEditPoints="1"/>
            </p:cNvSpPr>
            <p:nvPr/>
          </p:nvSpPr>
          <p:spPr bwMode="auto">
            <a:xfrm>
              <a:off x="247" y="3729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1" name="Freeform 190"/>
            <p:cNvSpPr>
              <a:spLocks noEditPoints="1"/>
            </p:cNvSpPr>
            <p:nvPr/>
          </p:nvSpPr>
          <p:spPr bwMode="auto">
            <a:xfrm>
              <a:off x="247" y="3729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2" name="Freeform 191"/>
            <p:cNvSpPr>
              <a:spLocks noEditPoints="1"/>
            </p:cNvSpPr>
            <p:nvPr/>
          </p:nvSpPr>
          <p:spPr bwMode="auto">
            <a:xfrm>
              <a:off x="247" y="372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3" name="Freeform 192"/>
            <p:cNvSpPr>
              <a:spLocks noEditPoints="1"/>
            </p:cNvSpPr>
            <p:nvPr/>
          </p:nvSpPr>
          <p:spPr bwMode="auto">
            <a:xfrm>
              <a:off x="247" y="3722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4" name="Freeform 193"/>
            <p:cNvSpPr>
              <a:spLocks noEditPoints="1"/>
            </p:cNvSpPr>
            <p:nvPr/>
          </p:nvSpPr>
          <p:spPr bwMode="auto">
            <a:xfrm>
              <a:off x="247" y="372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A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5" name="Freeform 194"/>
            <p:cNvSpPr>
              <a:spLocks noEditPoints="1"/>
            </p:cNvSpPr>
            <p:nvPr/>
          </p:nvSpPr>
          <p:spPr bwMode="auto">
            <a:xfrm>
              <a:off x="247" y="3717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6" name="Freeform 195"/>
            <p:cNvSpPr>
              <a:spLocks noEditPoints="1"/>
            </p:cNvSpPr>
            <p:nvPr/>
          </p:nvSpPr>
          <p:spPr bwMode="auto">
            <a:xfrm>
              <a:off x="247" y="371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08 w 753"/>
                <a:gd name="T7" fmla="*/ 0 h 5"/>
                <a:gd name="T8" fmla="*/ 747 w 753"/>
                <a:gd name="T9" fmla="*/ 2 h 5"/>
                <a:gd name="T10" fmla="*/ 747 w 753"/>
                <a:gd name="T11" fmla="*/ 5 h 5"/>
                <a:gd name="T12" fmla="*/ 508 w 753"/>
                <a:gd name="T13" fmla="*/ 5 h 5"/>
                <a:gd name="T14" fmla="*/ 379 w 753"/>
                <a:gd name="T15" fmla="*/ 5 h 5"/>
                <a:gd name="T16" fmla="*/ 379 w 753"/>
                <a:gd name="T17" fmla="*/ 0 h 5"/>
                <a:gd name="T18" fmla="*/ 508 w 753"/>
                <a:gd name="T19" fmla="*/ 0 h 5"/>
                <a:gd name="T20" fmla="*/ 508 w 753"/>
                <a:gd name="T21" fmla="*/ 5 h 5"/>
                <a:gd name="T22" fmla="*/ 164 w 753"/>
                <a:gd name="T23" fmla="*/ 5 h 5"/>
                <a:gd name="T24" fmla="*/ 0 w 753"/>
                <a:gd name="T25" fmla="*/ 5 h 5"/>
                <a:gd name="T26" fmla="*/ 0 w 753"/>
                <a:gd name="T27" fmla="*/ 0 h 5"/>
                <a:gd name="T28" fmla="*/ 164 w 753"/>
                <a:gd name="T29" fmla="*/ 0 h 5"/>
                <a:gd name="T30" fmla="*/ 164 w 753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14" y="0"/>
                  </a:lnTo>
                  <a:lnTo>
                    <a:pt x="753" y="2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7" name="Freeform 196"/>
            <p:cNvSpPr>
              <a:spLocks noEditPoints="1"/>
            </p:cNvSpPr>
            <p:nvPr/>
          </p:nvSpPr>
          <p:spPr bwMode="auto">
            <a:xfrm>
              <a:off x="247" y="3713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3 h 5"/>
                <a:gd name="T6" fmla="*/ 562 w 753"/>
                <a:gd name="T7" fmla="*/ 3 h 5"/>
                <a:gd name="T8" fmla="*/ 560 w 753"/>
                <a:gd name="T9" fmla="*/ 0 h 5"/>
                <a:gd name="T10" fmla="*/ 684 w 753"/>
                <a:gd name="T11" fmla="*/ 0 h 5"/>
                <a:gd name="T12" fmla="*/ 687 w 753"/>
                <a:gd name="T13" fmla="*/ 3 h 5"/>
                <a:gd name="T14" fmla="*/ 747 w 753"/>
                <a:gd name="T15" fmla="*/ 5 h 5"/>
                <a:gd name="T16" fmla="*/ 747 w 753"/>
                <a:gd name="T17" fmla="*/ 5 h 5"/>
                <a:gd name="T18" fmla="*/ 508 w 753"/>
                <a:gd name="T19" fmla="*/ 5 h 5"/>
                <a:gd name="T20" fmla="*/ 379 w 753"/>
                <a:gd name="T21" fmla="*/ 5 h 5"/>
                <a:gd name="T22" fmla="*/ 379 w 753"/>
                <a:gd name="T23" fmla="*/ 3 h 5"/>
                <a:gd name="T24" fmla="*/ 399 w 753"/>
                <a:gd name="T25" fmla="*/ 3 h 5"/>
                <a:gd name="T26" fmla="*/ 399 w 753"/>
                <a:gd name="T27" fmla="*/ 0 h 5"/>
                <a:gd name="T28" fmla="*/ 508 w 753"/>
                <a:gd name="T29" fmla="*/ 0 h 5"/>
                <a:gd name="T30" fmla="*/ 508 w 753"/>
                <a:gd name="T31" fmla="*/ 5 h 5"/>
                <a:gd name="T32" fmla="*/ 164 w 753"/>
                <a:gd name="T33" fmla="*/ 5 h 5"/>
                <a:gd name="T34" fmla="*/ 0 w 753"/>
                <a:gd name="T35" fmla="*/ 5 h 5"/>
                <a:gd name="T36" fmla="*/ 0 w 753"/>
                <a:gd name="T37" fmla="*/ 3 h 5"/>
                <a:gd name="T38" fmla="*/ 21 w 753"/>
                <a:gd name="T39" fmla="*/ 3 h 5"/>
                <a:gd name="T40" fmla="*/ 21 w 753"/>
                <a:gd name="T41" fmla="*/ 0 h 5"/>
                <a:gd name="T42" fmla="*/ 130 w 753"/>
                <a:gd name="T43" fmla="*/ 0 h 5"/>
                <a:gd name="T44" fmla="*/ 130 w 753"/>
                <a:gd name="T45" fmla="*/ 3 h 5"/>
                <a:gd name="T46" fmla="*/ 164 w 753"/>
                <a:gd name="T47" fmla="*/ 3 h 5"/>
                <a:gd name="T48" fmla="*/ 164 w 753"/>
                <a:gd name="T49" fmla="*/ 5 h 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3"/>
                  </a:lnTo>
                  <a:lnTo>
                    <a:pt x="566" y="3"/>
                  </a:lnTo>
                  <a:lnTo>
                    <a:pt x="563" y="0"/>
                  </a:lnTo>
                  <a:lnTo>
                    <a:pt x="690" y="0"/>
                  </a:lnTo>
                  <a:lnTo>
                    <a:pt x="693" y="3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3"/>
                  </a:lnTo>
                  <a:lnTo>
                    <a:pt x="402" y="3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3"/>
                  </a:lnTo>
                  <a:lnTo>
                    <a:pt x="164" y="3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214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8" name="Freeform 197"/>
            <p:cNvSpPr>
              <a:spLocks noEditPoints="1"/>
            </p:cNvSpPr>
            <p:nvPr/>
          </p:nvSpPr>
          <p:spPr bwMode="auto">
            <a:xfrm>
              <a:off x="247" y="3708"/>
              <a:ext cx="712" cy="7"/>
            </a:xfrm>
            <a:custGeom>
              <a:avLst/>
              <a:gdLst>
                <a:gd name="T0" fmla="*/ 708 w 714"/>
                <a:gd name="T1" fmla="*/ 9 h 6"/>
                <a:gd name="T2" fmla="*/ 544 w 714"/>
                <a:gd name="T3" fmla="*/ 9 h 6"/>
                <a:gd name="T4" fmla="*/ 544 w 714"/>
                <a:gd name="T5" fmla="*/ 9 h 6"/>
                <a:gd name="T6" fmla="*/ 560 w 714"/>
                <a:gd name="T7" fmla="*/ 9 h 6"/>
                <a:gd name="T8" fmla="*/ 555 w 714"/>
                <a:gd name="T9" fmla="*/ 0 h 6"/>
                <a:gd name="T10" fmla="*/ 684 w 714"/>
                <a:gd name="T11" fmla="*/ 0 h 6"/>
                <a:gd name="T12" fmla="*/ 687 w 714"/>
                <a:gd name="T13" fmla="*/ 9 h 6"/>
                <a:gd name="T14" fmla="*/ 708 w 714"/>
                <a:gd name="T15" fmla="*/ 9 h 6"/>
                <a:gd name="T16" fmla="*/ 508 w 714"/>
                <a:gd name="T17" fmla="*/ 9 h 6"/>
                <a:gd name="T18" fmla="*/ 379 w 714"/>
                <a:gd name="T19" fmla="*/ 9 h 6"/>
                <a:gd name="T20" fmla="*/ 379 w 714"/>
                <a:gd name="T21" fmla="*/ 9 h 6"/>
                <a:gd name="T22" fmla="*/ 399 w 714"/>
                <a:gd name="T23" fmla="*/ 9 h 6"/>
                <a:gd name="T24" fmla="*/ 399 w 714"/>
                <a:gd name="T25" fmla="*/ 0 h 6"/>
                <a:gd name="T26" fmla="*/ 508 w 714"/>
                <a:gd name="T27" fmla="*/ 0 h 6"/>
                <a:gd name="T28" fmla="*/ 508 w 714"/>
                <a:gd name="T29" fmla="*/ 9 h 6"/>
                <a:gd name="T30" fmla="*/ 164 w 714"/>
                <a:gd name="T31" fmla="*/ 9 h 6"/>
                <a:gd name="T32" fmla="*/ 0 w 714"/>
                <a:gd name="T33" fmla="*/ 9 h 6"/>
                <a:gd name="T34" fmla="*/ 0 w 714"/>
                <a:gd name="T35" fmla="*/ 9 h 6"/>
                <a:gd name="T36" fmla="*/ 21 w 714"/>
                <a:gd name="T37" fmla="*/ 9 h 6"/>
                <a:gd name="T38" fmla="*/ 21 w 714"/>
                <a:gd name="T39" fmla="*/ 0 h 6"/>
                <a:gd name="T40" fmla="*/ 130 w 714"/>
                <a:gd name="T41" fmla="*/ 0 h 6"/>
                <a:gd name="T42" fmla="*/ 130 w 714"/>
                <a:gd name="T43" fmla="*/ 9 h 6"/>
                <a:gd name="T44" fmla="*/ 164 w 714"/>
                <a:gd name="T45" fmla="*/ 9 h 6"/>
                <a:gd name="T46" fmla="*/ 164 w 714"/>
                <a:gd name="T47" fmla="*/ 9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4" h="6">
                  <a:moveTo>
                    <a:pt x="714" y="6"/>
                  </a:moveTo>
                  <a:lnTo>
                    <a:pt x="550" y="6"/>
                  </a:lnTo>
                  <a:lnTo>
                    <a:pt x="566" y="6"/>
                  </a:lnTo>
                  <a:lnTo>
                    <a:pt x="561" y="0"/>
                  </a:lnTo>
                  <a:lnTo>
                    <a:pt x="690" y="0"/>
                  </a:lnTo>
                  <a:lnTo>
                    <a:pt x="693" y="6"/>
                  </a:lnTo>
                  <a:lnTo>
                    <a:pt x="714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402" y="6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21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59" name="Freeform 198"/>
            <p:cNvSpPr>
              <a:spLocks noEditPoints="1"/>
            </p:cNvSpPr>
            <p:nvPr/>
          </p:nvSpPr>
          <p:spPr bwMode="auto">
            <a:xfrm>
              <a:off x="267" y="3708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2 w 669"/>
                <a:gd name="T3" fmla="*/ 5 h 5"/>
                <a:gd name="T4" fmla="*/ 540 w 669"/>
                <a:gd name="T5" fmla="*/ 0 h 5"/>
                <a:gd name="T6" fmla="*/ 667 w 669"/>
                <a:gd name="T7" fmla="*/ 0 h 5"/>
                <a:gd name="T8" fmla="*/ 669 w 669"/>
                <a:gd name="T9" fmla="*/ 5 h 5"/>
                <a:gd name="T10" fmla="*/ 490 w 669"/>
                <a:gd name="T11" fmla="*/ 5 h 5"/>
                <a:gd name="T12" fmla="*/ 381 w 669"/>
                <a:gd name="T13" fmla="*/ 5 h 5"/>
                <a:gd name="T14" fmla="*/ 381 w 669"/>
                <a:gd name="T15" fmla="*/ 0 h 5"/>
                <a:gd name="T16" fmla="*/ 490 w 669"/>
                <a:gd name="T17" fmla="*/ 0 h 5"/>
                <a:gd name="T18" fmla="*/ 490 w 669"/>
                <a:gd name="T19" fmla="*/ 5 h 5"/>
                <a:gd name="T20" fmla="*/ 109 w 669"/>
                <a:gd name="T21" fmla="*/ 5 h 5"/>
                <a:gd name="T22" fmla="*/ 0 w 669"/>
                <a:gd name="T23" fmla="*/ 5 h 5"/>
                <a:gd name="T24" fmla="*/ 0 w 669"/>
                <a:gd name="T25" fmla="*/ 0 h 5"/>
                <a:gd name="T26" fmla="*/ 109 w 669"/>
                <a:gd name="T27" fmla="*/ 0 h 5"/>
                <a:gd name="T28" fmla="*/ 109 w 66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2" y="5"/>
                  </a:lnTo>
                  <a:lnTo>
                    <a:pt x="540" y="0"/>
                  </a:lnTo>
                  <a:lnTo>
                    <a:pt x="667" y="0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4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0" name="Freeform 199"/>
            <p:cNvSpPr>
              <a:spLocks noEditPoints="1"/>
            </p:cNvSpPr>
            <p:nvPr/>
          </p:nvSpPr>
          <p:spPr bwMode="auto">
            <a:xfrm>
              <a:off x="267" y="3703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0 w 669"/>
                <a:gd name="T3" fmla="*/ 5 h 5"/>
                <a:gd name="T4" fmla="*/ 537 w 669"/>
                <a:gd name="T5" fmla="*/ 0 h 5"/>
                <a:gd name="T6" fmla="*/ 664 w 669"/>
                <a:gd name="T7" fmla="*/ 0 h 5"/>
                <a:gd name="T8" fmla="*/ 664 w 669"/>
                <a:gd name="T9" fmla="*/ 3 h 5"/>
                <a:gd name="T10" fmla="*/ 669 w 669"/>
                <a:gd name="T11" fmla="*/ 5 h 5"/>
                <a:gd name="T12" fmla="*/ 490 w 669"/>
                <a:gd name="T13" fmla="*/ 5 h 5"/>
                <a:gd name="T14" fmla="*/ 381 w 669"/>
                <a:gd name="T15" fmla="*/ 5 h 5"/>
                <a:gd name="T16" fmla="*/ 381 w 669"/>
                <a:gd name="T17" fmla="*/ 0 h 5"/>
                <a:gd name="T18" fmla="*/ 490 w 669"/>
                <a:gd name="T19" fmla="*/ 0 h 5"/>
                <a:gd name="T20" fmla="*/ 490 w 669"/>
                <a:gd name="T21" fmla="*/ 5 h 5"/>
                <a:gd name="T22" fmla="*/ 109 w 669"/>
                <a:gd name="T23" fmla="*/ 5 h 5"/>
                <a:gd name="T24" fmla="*/ 0 w 669"/>
                <a:gd name="T25" fmla="*/ 5 h 5"/>
                <a:gd name="T26" fmla="*/ 0 w 669"/>
                <a:gd name="T27" fmla="*/ 0 h 5"/>
                <a:gd name="T28" fmla="*/ 109 w 669"/>
                <a:gd name="T29" fmla="*/ 0 h 5"/>
                <a:gd name="T30" fmla="*/ 109 w 669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0" y="5"/>
                  </a:lnTo>
                  <a:lnTo>
                    <a:pt x="537" y="0"/>
                  </a:lnTo>
                  <a:lnTo>
                    <a:pt x="664" y="0"/>
                  </a:lnTo>
                  <a:lnTo>
                    <a:pt x="664" y="3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1" name="Freeform 200"/>
            <p:cNvSpPr>
              <a:spLocks noEditPoints="1"/>
            </p:cNvSpPr>
            <p:nvPr/>
          </p:nvSpPr>
          <p:spPr bwMode="auto">
            <a:xfrm>
              <a:off x="267" y="3701"/>
              <a:ext cx="667" cy="7"/>
            </a:xfrm>
            <a:custGeom>
              <a:avLst/>
              <a:gdLst>
                <a:gd name="T0" fmla="*/ 667 w 667"/>
                <a:gd name="T1" fmla="*/ 14 h 5"/>
                <a:gd name="T2" fmla="*/ 540 w 667"/>
                <a:gd name="T3" fmla="*/ 14 h 5"/>
                <a:gd name="T4" fmla="*/ 534 w 667"/>
                <a:gd name="T5" fmla="*/ 0 h 5"/>
                <a:gd name="T6" fmla="*/ 662 w 667"/>
                <a:gd name="T7" fmla="*/ 0 h 5"/>
                <a:gd name="T8" fmla="*/ 664 w 667"/>
                <a:gd name="T9" fmla="*/ 14 h 5"/>
                <a:gd name="T10" fmla="*/ 667 w 667"/>
                <a:gd name="T11" fmla="*/ 14 h 5"/>
                <a:gd name="T12" fmla="*/ 490 w 667"/>
                <a:gd name="T13" fmla="*/ 14 h 5"/>
                <a:gd name="T14" fmla="*/ 381 w 667"/>
                <a:gd name="T15" fmla="*/ 14 h 5"/>
                <a:gd name="T16" fmla="*/ 381 w 667"/>
                <a:gd name="T17" fmla="*/ 0 h 5"/>
                <a:gd name="T18" fmla="*/ 490 w 667"/>
                <a:gd name="T19" fmla="*/ 0 h 5"/>
                <a:gd name="T20" fmla="*/ 490 w 667"/>
                <a:gd name="T21" fmla="*/ 14 h 5"/>
                <a:gd name="T22" fmla="*/ 109 w 667"/>
                <a:gd name="T23" fmla="*/ 14 h 5"/>
                <a:gd name="T24" fmla="*/ 0 w 667"/>
                <a:gd name="T25" fmla="*/ 14 h 5"/>
                <a:gd name="T26" fmla="*/ 0 w 667"/>
                <a:gd name="T27" fmla="*/ 0 h 5"/>
                <a:gd name="T28" fmla="*/ 109 w 667"/>
                <a:gd name="T29" fmla="*/ 0 h 5"/>
                <a:gd name="T30" fmla="*/ 109 w 667"/>
                <a:gd name="T31" fmla="*/ 14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540" y="5"/>
                  </a:lnTo>
                  <a:lnTo>
                    <a:pt x="534" y="0"/>
                  </a:lnTo>
                  <a:lnTo>
                    <a:pt x="662" y="0"/>
                  </a:lnTo>
                  <a:lnTo>
                    <a:pt x="664" y="5"/>
                  </a:lnTo>
                  <a:lnTo>
                    <a:pt x="667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2" name="Freeform 201"/>
            <p:cNvSpPr>
              <a:spLocks noEditPoints="1"/>
            </p:cNvSpPr>
            <p:nvPr/>
          </p:nvSpPr>
          <p:spPr bwMode="auto">
            <a:xfrm>
              <a:off x="267" y="3698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537 w 664"/>
                <a:gd name="T3" fmla="*/ 5 h 5"/>
                <a:gd name="T4" fmla="*/ 532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490 w 664"/>
                <a:gd name="T11" fmla="*/ 5 h 5"/>
                <a:gd name="T12" fmla="*/ 381 w 664"/>
                <a:gd name="T13" fmla="*/ 5 h 5"/>
                <a:gd name="T14" fmla="*/ 381 w 664"/>
                <a:gd name="T15" fmla="*/ 0 h 5"/>
                <a:gd name="T16" fmla="*/ 490 w 664"/>
                <a:gd name="T17" fmla="*/ 0 h 5"/>
                <a:gd name="T18" fmla="*/ 490 w 664"/>
                <a:gd name="T19" fmla="*/ 5 h 5"/>
                <a:gd name="T20" fmla="*/ 109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109 w 664"/>
                <a:gd name="T27" fmla="*/ 0 h 5"/>
                <a:gd name="T28" fmla="*/ 109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537" y="5"/>
                  </a:lnTo>
                  <a:lnTo>
                    <a:pt x="532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3" name="Freeform 202"/>
            <p:cNvSpPr>
              <a:spLocks noEditPoints="1"/>
            </p:cNvSpPr>
            <p:nvPr/>
          </p:nvSpPr>
          <p:spPr bwMode="auto">
            <a:xfrm>
              <a:off x="267" y="3696"/>
              <a:ext cx="662" cy="5"/>
            </a:xfrm>
            <a:custGeom>
              <a:avLst/>
              <a:gdLst>
                <a:gd name="T0" fmla="*/ 662 w 662"/>
                <a:gd name="T1" fmla="*/ 3 h 6"/>
                <a:gd name="T2" fmla="*/ 534 w 662"/>
                <a:gd name="T3" fmla="*/ 3 h 6"/>
                <a:gd name="T4" fmla="*/ 529 w 662"/>
                <a:gd name="T5" fmla="*/ 0 h 6"/>
                <a:gd name="T6" fmla="*/ 656 w 662"/>
                <a:gd name="T7" fmla="*/ 0 h 6"/>
                <a:gd name="T8" fmla="*/ 662 w 662"/>
                <a:gd name="T9" fmla="*/ 3 h 6"/>
                <a:gd name="T10" fmla="*/ 490 w 662"/>
                <a:gd name="T11" fmla="*/ 3 h 6"/>
                <a:gd name="T12" fmla="*/ 381 w 662"/>
                <a:gd name="T13" fmla="*/ 3 h 6"/>
                <a:gd name="T14" fmla="*/ 381 w 662"/>
                <a:gd name="T15" fmla="*/ 0 h 6"/>
                <a:gd name="T16" fmla="*/ 490 w 662"/>
                <a:gd name="T17" fmla="*/ 0 h 6"/>
                <a:gd name="T18" fmla="*/ 490 w 662"/>
                <a:gd name="T19" fmla="*/ 3 h 6"/>
                <a:gd name="T20" fmla="*/ 109 w 662"/>
                <a:gd name="T21" fmla="*/ 3 h 6"/>
                <a:gd name="T22" fmla="*/ 0 w 662"/>
                <a:gd name="T23" fmla="*/ 3 h 6"/>
                <a:gd name="T24" fmla="*/ 0 w 662"/>
                <a:gd name="T25" fmla="*/ 0 h 6"/>
                <a:gd name="T26" fmla="*/ 109 w 662"/>
                <a:gd name="T27" fmla="*/ 0 h 6"/>
                <a:gd name="T28" fmla="*/ 109 w 662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6">
                  <a:moveTo>
                    <a:pt x="662" y="6"/>
                  </a:moveTo>
                  <a:lnTo>
                    <a:pt x="534" y="6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62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4" name="Freeform 203"/>
            <p:cNvSpPr>
              <a:spLocks noEditPoints="1"/>
            </p:cNvSpPr>
            <p:nvPr/>
          </p:nvSpPr>
          <p:spPr bwMode="auto">
            <a:xfrm>
              <a:off x="267" y="3694"/>
              <a:ext cx="660" cy="5"/>
            </a:xfrm>
            <a:custGeom>
              <a:avLst/>
              <a:gdLst>
                <a:gd name="T0" fmla="*/ 662 w 659"/>
                <a:gd name="T1" fmla="*/ 5 h 5"/>
                <a:gd name="T2" fmla="*/ 535 w 659"/>
                <a:gd name="T3" fmla="*/ 5 h 5"/>
                <a:gd name="T4" fmla="*/ 532 w 659"/>
                <a:gd name="T5" fmla="*/ 0 h 5"/>
                <a:gd name="T6" fmla="*/ 659 w 659"/>
                <a:gd name="T7" fmla="*/ 0 h 5"/>
                <a:gd name="T8" fmla="*/ 662 w 659"/>
                <a:gd name="T9" fmla="*/ 5 h 5"/>
                <a:gd name="T10" fmla="*/ 493 w 659"/>
                <a:gd name="T11" fmla="*/ 5 h 5"/>
                <a:gd name="T12" fmla="*/ 384 w 659"/>
                <a:gd name="T13" fmla="*/ 5 h 5"/>
                <a:gd name="T14" fmla="*/ 384 w 659"/>
                <a:gd name="T15" fmla="*/ 0 h 5"/>
                <a:gd name="T16" fmla="*/ 493 w 659"/>
                <a:gd name="T17" fmla="*/ 0 h 5"/>
                <a:gd name="T18" fmla="*/ 493 w 659"/>
                <a:gd name="T19" fmla="*/ 5 h 5"/>
                <a:gd name="T20" fmla="*/ 109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109 w 659"/>
                <a:gd name="T27" fmla="*/ 0 h 5"/>
                <a:gd name="T28" fmla="*/ 109 w 65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5">
                  <a:moveTo>
                    <a:pt x="659" y="5"/>
                  </a:moveTo>
                  <a:lnTo>
                    <a:pt x="532" y="5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5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5" name="Freeform 204"/>
            <p:cNvSpPr>
              <a:spLocks noEditPoints="1"/>
            </p:cNvSpPr>
            <p:nvPr/>
          </p:nvSpPr>
          <p:spPr bwMode="auto">
            <a:xfrm>
              <a:off x="267" y="3691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4 w 656"/>
                <a:gd name="T5" fmla="*/ 0 h 5"/>
                <a:gd name="T6" fmla="*/ 651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7" y="0"/>
                  </a:lnTo>
                  <a:lnTo>
                    <a:pt x="654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6" name="Freeform 205"/>
            <p:cNvSpPr>
              <a:spLocks noEditPoints="1"/>
            </p:cNvSpPr>
            <p:nvPr/>
          </p:nvSpPr>
          <p:spPr bwMode="auto">
            <a:xfrm>
              <a:off x="267" y="3689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1 w 656"/>
                <a:gd name="T5" fmla="*/ 0 h 5"/>
                <a:gd name="T6" fmla="*/ 648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4" y="0"/>
                  </a:lnTo>
                  <a:lnTo>
                    <a:pt x="651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7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7" name="Freeform 206"/>
            <p:cNvSpPr>
              <a:spLocks noEditPoints="1"/>
            </p:cNvSpPr>
            <p:nvPr/>
          </p:nvSpPr>
          <p:spPr bwMode="auto">
            <a:xfrm>
              <a:off x="267" y="3687"/>
              <a:ext cx="653" cy="5"/>
            </a:xfrm>
            <a:custGeom>
              <a:avLst/>
              <a:gdLst>
                <a:gd name="T0" fmla="*/ 651 w 654"/>
                <a:gd name="T1" fmla="*/ 5 h 5"/>
                <a:gd name="T2" fmla="*/ 524 w 654"/>
                <a:gd name="T3" fmla="*/ 5 h 5"/>
                <a:gd name="T4" fmla="*/ 518 w 654"/>
                <a:gd name="T5" fmla="*/ 0 h 5"/>
                <a:gd name="T6" fmla="*/ 646 w 654"/>
                <a:gd name="T7" fmla="*/ 0 h 5"/>
                <a:gd name="T8" fmla="*/ 651 w 654"/>
                <a:gd name="T9" fmla="*/ 5 h 5"/>
                <a:gd name="T10" fmla="*/ 487 w 654"/>
                <a:gd name="T11" fmla="*/ 5 h 5"/>
                <a:gd name="T12" fmla="*/ 378 w 654"/>
                <a:gd name="T13" fmla="*/ 5 h 5"/>
                <a:gd name="T14" fmla="*/ 378 w 654"/>
                <a:gd name="T15" fmla="*/ 0 h 5"/>
                <a:gd name="T16" fmla="*/ 487 w 654"/>
                <a:gd name="T17" fmla="*/ 0 h 5"/>
                <a:gd name="T18" fmla="*/ 487 w 654"/>
                <a:gd name="T19" fmla="*/ 5 h 5"/>
                <a:gd name="T20" fmla="*/ 109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109 w 654"/>
                <a:gd name="T27" fmla="*/ 0 h 5"/>
                <a:gd name="T28" fmla="*/ 109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527" y="5"/>
                  </a:lnTo>
                  <a:lnTo>
                    <a:pt x="521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B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8" name="Freeform 207"/>
            <p:cNvSpPr>
              <a:spLocks noEditPoints="1"/>
            </p:cNvSpPr>
            <p:nvPr/>
          </p:nvSpPr>
          <p:spPr bwMode="auto">
            <a:xfrm>
              <a:off x="267" y="3682"/>
              <a:ext cx="651" cy="7"/>
            </a:xfrm>
            <a:custGeom>
              <a:avLst/>
              <a:gdLst>
                <a:gd name="T0" fmla="*/ 651 w 651"/>
                <a:gd name="T1" fmla="*/ 9 h 6"/>
                <a:gd name="T2" fmla="*/ 524 w 651"/>
                <a:gd name="T3" fmla="*/ 9 h 6"/>
                <a:gd name="T4" fmla="*/ 519 w 651"/>
                <a:gd name="T5" fmla="*/ 0 h 6"/>
                <a:gd name="T6" fmla="*/ 646 w 651"/>
                <a:gd name="T7" fmla="*/ 0 h 6"/>
                <a:gd name="T8" fmla="*/ 651 w 651"/>
                <a:gd name="T9" fmla="*/ 9 h 6"/>
                <a:gd name="T10" fmla="*/ 490 w 651"/>
                <a:gd name="T11" fmla="*/ 9 h 6"/>
                <a:gd name="T12" fmla="*/ 381 w 651"/>
                <a:gd name="T13" fmla="*/ 9 h 6"/>
                <a:gd name="T14" fmla="*/ 381 w 651"/>
                <a:gd name="T15" fmla="*/ 0 h 6"/>
                <a:gd name="T16" fmla="*/ 490 w 651"/>
                <a:gd name="T17" fmla="*/ 0 h 6"/>
                <a:gd name="T18" fmla="*/ 490 w 651"/>
                <a:gd name="T19" fmla="*/ 9 h 6"/>
                <a:gd name="T20" fmla="*/ 109 w 651"/>
                <a:gd name="T21" fmla="*/ 9 h 6"/>
                <a:gd name="T22" fmla="*/ 0 w 651"/>
                <a:gd name="T23" fmla="*/ 9 h 6"/>
                <a:gd name="T24" fmla="*/ 0 w 651"/>
                <a:gd name="T25" fmla="*/ 0 h 6"/>
                <a:gd name="T26" fmla="*/ 109 w 651"/>
                <a:gd name="T27" fmla="*/ 0 h 6"/>
                <a:gd name="T28" fmla="*/ 109 w 651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">
                  <a:moveTo>
                    <a:pt x="651" y="6"/>
                  </a:moveTo>
                  <a:lnTo>
                    <a:pt x="524" y="6"/>
                  </a:lnTo>
                  <a:lnTo>
                    <a:pt x="519" y="0"/>
                  </a:lnTo>
                  <a:lnTo>
                    <a:pt x="646" y="0"/>
                  </a:lnTo>
                  <a:lnTo>
                    <a:pt x="65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A5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69" name="Freeform 208"/>
            <p:cNvSpPr>
              <a:spLocks noEditPoints="1"/>
            </p:cNvSpPr>
            <p:nvPr/>
          </p:nvSpPr>
          <p:spPr bwMode="auto">
            <a:xfrm>
              <a:off x="267" y="3682"/>
              <a:ext cx="648" cy="5"/>
            </a:xfrm>
            <a:custGeom>
              <a:avLst/>
              <a:gdLst>
                <a:gd name="T0" fmla="*/ 646 w 649"/>
                <a:gd name="T1" fmla="*/ 5 h 5"/>
                <a:gd name="T2" fmla="*/ 518 w 649"/>
                <a:gd name="T3" fmla="*/ 5 h 5"/>
                <a:gd name="T4" fmla="*/ 516 w 649"/>
                <a:gd name="T5" fmla="*/ 0 h 5"/>
                <a:gd name="T6" fmla="*/ 640 w 649"/>
                <a:gd name="T7" fmla="*/ 0 h 5"/>
                <a:gd name="T8" fmla="*/ 646 w 649"/>
                <a:gd name="T9" fmla="*/ 5 h 5"/>
                <a:gd name="T10" fmla="*/ 487 w 649"/>
                <a:gd name="T11" fmla="*/ 5 h 5"/>
                <a:gd name="T12" fmla="*/ 378 w 649"/>
                <a:gd name="T13" fmla="*/ 5 h 5"/>
                <a:gd name="T14" fmla="*/ 378 w 649"/>
                <a:gd name="T15" fmla="*/ 0 h 5"/>
                <a:gd name="T16" fmla="*/ 487 w 649"/>
                <a:gd name="T17" fmla="*/ 0 h 5"/>
                <a:gd name="T18" fmla="*/ 487 w 649"/>
                <a:gd name="T19" fmla="*/ 5 h 5"/>
                <a:gd name="T20" fmla="*/ 109 w 649"/>
                <a:gd name="T21" fmla="*/ 5 h 5"/>
                <a:gd name="T22" fmla="*/ 0 w 649"/>
                <a:gd name="T23" fmla="*/ 5 h 5"/>
                <a:gd name="T24" fmla="*/ 0 w 649"/>
                <a:gd name="T25" fmla="*/ 0 h 5"/>
                <a:gd name="T26" fmla="*/ 109 w 649"/>
                <a:gd name="T27" fmla="*/ 0 h 5"/>
                <a:gd name="T28" fmla="*/ 109 w 64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9" h="5">
                  <a:moveTo>
                    <a:pt x="649" y="5"/>
                  </a:moveTo>
                  <a:lnTo>
                    <a:pt x="521" y="5"/>
                  </a:lnTo>
                  <a:lnTo>
                    <a:pt x="519" y="0"/>
                  </a:lnTo>
                  <a:lnTo>
                    <a:pt x="643" y="0"/>
                  </a:lnTo>
                  <a:lnTo>
                    <a:pt x="64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0" name="Freeform 209"/>
            <p:cNvSpPr>
              <a:spLocks noEditPoints="1"/>
            </p:cNvSpPr>
            <p:nvPr/>
          </p:nvSpPr>
          <p:spPr bwMode="auto">
            <a:xfrm>
              <a:off x="267" y="3677"/>
              <a:ext cx="646" cy="5"/>
            </a:xfrm>
            <a:custGeom>
              <a:avLst/>
              <a:gdLst>
                <a:gd name="T0" fmla="*/ 646 w 646"/>
                <a:gd name="T1" fmla="*/ 5 h 5"/>
                <a:gd name="T2" fmla="*/ 519 w 646"/>
                <a:gd name="T3" fmla="*/ 5 h 5"/>
                <a:gd name="T4" fmla="*/ 516 w 646"/>
                <a:gd name="T5" fmla="*/ 0 h 5"/>
                <a:gd name="T6" fmla="*/ 641 w 646"/>
                <a:gd name="T7" fmla="*/ 0 h 5"/>
                <a:gd name="T8" fmla="*/ 646 w 646"/>
                <a:gd name="T9" fmla="*/ 5 h 5"/>
                <a:gd name="T10" fmla="*/ 490 w 646"/>
                <a:gd name="T11" fmla="*/ 5 h 5"/>
                <a:gd name="T12" fmla="*/ 381 w 646"/>
                <a:gd name="T13" fmla="*/ 5 h 5"/>
                <a:gd name="T14" fmla="*/ 381 w 646"/>
                <a:gd name="T15" fmla="*/ 0 h 5"/>
                <a:gd name="T16" fmla="*/ 490 w 646"/>
                <a:gd name="T17" fmla="*/ 0 h 5"/>
                <a:gd name="T18" fmla="*/ 490 w 646"/>
                <a:gd name="T19" fmla="*/ 5 h 5"/>
                <a:gd name="T20" fmla="*/ 109 w 646"/>
                <a:gd name="T21" fmla="*/ 5 h 5"/>
                <a:gd name="T22" fmla="*/ 0 w 646"/>
                <a:gd name="T23" fmla="*/ 5 h 5"/>
                <a:gd name="T24" fmla="*/ 0 w 646"/>
                <a:gd name="T25" fmla="*/ 0 h 5"/>
                <a:gd name="T26" fmla="*/ 109 w 646"/>
                <a:gd name="T27" fmla="*/ 0 h 5"/>
                <a:gd name="T28" fmla="*/ 109 w 64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6" h="5">
                  <a:moveTo>
                    <a:pt x="646" y="5"/>
                  </a:moveTo>
                  <a:lnTo>
                    <a:pt x="519" y="5"/>
                  </a:lnTo>
                  <a:lnTo>
                    <a:pt x="516" y="0"/>
                  </a:lnTo>
                  <a:lnTo>
                    <a:pt x="641" y="0"/>
                  </a:lnTo>
                  <a:lnTo>
                    <a:pt x="64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D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1" name="Freeform 210"/>
            <p:cNvSpPr>
              <a:spLocks noEditPoints="1"/>
            </p:cNvSpPr>
            <p:nvPr/>
          </p:nvSpPr>
          <p:spPr bwMode="auto">
            <a:xfrm>
              <a:off x="267" y="3675"/>
              <a:ext cx="644" cy="7"/>
            </a:xfrm>
            <a:custGeom>
              <a:avLst/>
              <a:gdLst>
                <a:gd name="T0" fmla="*/ 646 w 643"/>
                <a:gd name="T1" fmla="*/ 14 h 5"/>
                <a:gd name="T2" fmla="*/ 522 w 643"/>
                <a:gd name="T3" fmla="*/ 14 h 5"/>
                <a:gd name="T4" fmla="*/ 517 w 643"/>
                <a:gd name="T5" fmla="*/ 0 h 5"/>
                <a:gd name="T6" fmla="*/ 644 w 643"/>
                <a:gd name="T7" fmla="*/ 0 h 5"/>
                <a:gd name="T8" fmla="*/ 646 w 643"/>
                <a:gd name="T9" fmla="*/ 14 h 5"/>
                <a:gd name="T10" fmla="*/ 493 w 643"/>
                <a:gd name="T11" fmla="*/ 14 h 5"/>
                <a:gd name="T12" fmla="*/ 384 w 643"/>
                <a:gd name="T13" fmla="*/ 14 h 5"/>
                <a:gd name="T14" fmla="*/ 384 w 643"/>
                <a:gd name="T15" fmla="*/ 0 h 5"/>
                <a:gd name="T16" fmla="*/ 493 w 643"/>
                <a:gd name="T17" fmla="*/ 0 h 5"/>
                <a:gd name="T18" fmla="*/ 493 w 643"/>
                <a:gd name="T19" fmla="*/ 14 h 5"/>
                <a:gd name="T20" fmla="*/ 109 w 643"/>
                <a:gd name="T21" fmla="*/ 14 h 5"/>
                <a:gd name="T22" fmla="*/ 0 w 643"/>
                <a:gd name="T23" fmla="*/ 14 h 5"/>
                <a:gd name="T24" fmla="*/ 0 w 643"/>
                <a:gd name="T25" fmla="*/ 0 h 5"/>
                <a:gd name="T26" fmla="*/ 109 w 643"/>
                <a:gd name="T27" fmla="*/ 0 h 5"/>
                <a:gd name="T28" fmla="*/ 109 w 64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3" h="5">
                  <a:moveTo>
                    <a:pt x="643" y="5"/>
                  </a:moveTo>
                  <a:lnTo>
                    <a:pt x="519" y="5"/>
                  </a:lnTo>
                  <a:lnTo>
                    <a:pt x="514" y="0"/>
                  </a:lnTo>
                  <a:lnTo>
                    <a:pt x="641" y="0"/>
                  </a:lnTo>
                  <a:lnTo>
                    <a:pt x="643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F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2" name="Freeform 211"/>
            <p:cNvSpPr>
              <a:spLocks noEditPoints="1"/>
            </p:cNvSpPr>
            <p:nvPr/>
          </p:nvSpPr>
          <p:spPr bwMode="auto">
            <a:xfrm>
              <a:off x="267" y="3673"/>
              <a:ext cx="641" cy="5"/>
            </a:xfrm>
            <a:custGeom>
              <a:avLst/>
              <a:gdLst>
                <a:gd name="T0" fmla="*/ 641 w 641"/>
                <a:gd name="T1" fmla="*/ 5 h 5"/>
                <a:gd name="T2" fmla="*/ 516 w 641"/>
                <a:gd name="T3" fmla="*/ 5 h 5"/>
                <a:gd name="T4" fmla="*/ 511 w 641"/>
                <a:gd name="T5" fmla="*/ 0 h 5"/>
                <a:gd name="T6" fmla="*/ 638 w 641"/>
                <a:gd name="T7" fmla="*/ 0 h 5"/>
                <a:gd name="T8" fmla="*/ 641 w 641"/>
                <a:gd name="T9" fmla="*/ 5 h 5"/>
                <a:gd name="T10" fmla="*/ 490 w 641"/>
                <a:gd name="T11" fmla="*/ 5 h 5"/>
                <a:gd name="T12" fmla="*/ 381 w 641"/>
                <a:gd name="T13" fmla="*/ 5 h 5"/>
                <a:gd name="T14" fmla="*/ 381 w 641"/>
                <a:gd name="T15" fmla="*/ 0 h 5"/>
                <a:gd name="T16" fmla="*/ 490 w 641"/>
                <a:gd name="T17" fmla="*/ 0 h 5"/>
                <a:gd name="T18" fmla="*/ 490 w 641"/>
                <a:gd name="T19" fmla="*/ 5 h 5"/>
                <a:gd name="T20" fmla="*/ 109 w 641"/>
                <a:gd name="T21" fmla="*/ 5 h 5"/>
                <a:gd name="T22" fmla="*/ 0 w 641"/>
                <a:gd name="T23" fmla="*/ 5 h 5"/>
                <a:gd name="T24" fmla="*/ 0 w 641"/>
                <a:gd name="T25" fmla="*/ 0 h 5"/>
                <a:gd name="T26" fmla="*/ 109 w 641"/>
                <a:gd name="T27" fmla="*/ 0 h 5"/>
                <a:gd name="T28" fmla="*/ 109 w 641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5">
                  <a:moveTo>
                    <a:pt x="641" y="5"/>
                  </a:moveTo>
                  <a:lnTo>
                    <a:pt x="516" y="5"/>
                  </a:lnTo>
                  <a:lnTo>
                    <a:pt x="511" y="0"/>
                  </a:lnTo>
                  <a:lnTo>
                    <a:pt x="638" y="0"/>
                  </a:lnTo>
                  <a:lnTo>
                    <a:pt x="64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3" name="Freeform 212"/>
            <p:cNvSpPr>
              <a:spLocks noEditPoints="1"/>
            </p:cNvSpPr>
            <p:nvPr/>
          </p:nvSpPr>
          <p:spPr bwMode="auto">
            <a:xfrm>
              <a:off x="267" y="3670"/>
              <a:ext cx="641" cy="5"/>
            </a:xfrm>
            <a:custGeom>
              <a:avLst/>
              <a:gdLst>
                <a:gd name="T0" fmla="*/ 641 w 641"/>
                <a:gd name="T1" fmla="*/ 3 h 6"/>
                <a:gd name="T2" fmla="*/ 514 w 641"/>
                <a:gd name="T3" fmla="*/ 3 h 6"/>
                <a:gd name="T4" fmla="*/ 509 w 641"/>
                <a:gd name="T5" fmla="*/ 0 h 6"/>
                <a:gd name="T6" fmla="*/ 636 w 641"/>
                <a:gd name="T7" fmla="*/ 0 h 6"/>
                <a:gd name="T8" fmla="*/ 641 w 641"/>
                <a:gd name="T9" fmla="*/ 3 h 6"/>
                <a:gd name="T10" fmla="*/ 490 w 641"/>
                <a:gd name="T11" fmla="*/ 3 h 6"/>
                <a:gd name="T12" fmla="*/ 381 w 641"/>
                <a:gd name="T13" fmla="*/ 3 h 6"/>
                <a:gd name="T14" fmla="*/ 381 w 641"/>
                <a:gd name="T15" fmla="*/ 0 h 6"/>
                <a:gd name="T16" fmla="*/ 490 w 641"/>
                <a:gd name="T17" fmla="*/ 0 h 6"/>
                <a:gd name="T18" fmla="*/ 490 w 641"/>
                <a:gd name="T19" fmla="*/ 3 h 6"/>
                <a:gd name="T20" fmla="*/ 109 w 641"/>
                <a:gd name="T21" fmla="*/ 3 h 6"/>
                <a:gd name="T22" fmla="*/ 0 w 641"/>
                <a:gd name="T23" fmla="*/ 3 h 6"/>
                <a:gd name="T24" fmla="*/ 0 w 641"/>
                <a:gd name="T25" fmla="*/ 0 h 6"/>
                <a:gd name="T26" fmla="*/ 109 w 641"/>
                <a:gd name="T27" fmla="*/ 0 h 6"/>
                <a:gd name="T28" fmla="*/ 109 w 641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6">
                  <a:moveTo>
                    <a:pt x="641" y="6"/>
                  </a:moveTo>
                  <a:lnTo>
                    <a:pt x="514" y="6"/>
                  </a:lnTo>
                  <a:lnTo>
                    <a:pt x="509" y="0"/>
                  </a:lnTo>
                  <a:lnTo>
                    <a:pt x="636" y="0"/>
                  </a:lnTo>
                  <a:lnTo>
                    <a:pt x="64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4" name="Freeform 213"/>
            <p:cNvSpPr>
              <a:spLocks noEditPoints="1"/>
            </p:cNvSpPr>
            <p:nvPr/>
          </p:nvSpPr>
          <p:spPr bwMode="auto">
            <a:xfrm>
              <a:off x="267" y="3668"/>
              <a:ext cx="637" cy="5"/>
            </a:xfrm>
            <a:custGeom>
              <a:avLst/>
              <a:gdLst>
                <a:gd name="T0" fmla="*/ 635 w 638"/>
                <a:gd name="T1" fmla="*/ 5 h 5"/>
                <a:gd name="T2" fmla="*/ 508 w 638"/>
                <a:gd name="T3" fmla="*/ 5 h 5"/>
                <a:gd name="T4" fmla="*/ 506 w 638"/>
                <a:gd name="T5" fmla="*/ 0 h 5"/>
                <a:gd name="T6" fmla="*/ 630 w 638"/>
                <a:gd name="T7" fmla="*/ 0 h 5"/>
                <a:gd name="T8" fmla="*/ 635 w 638"/>
                <a:gd name="T9" fmla="*/ 5 h 5"/>
                <a:gd name="T10" fmla="*/ 487 w 638"/>
                <a:gd name="T11" fmla="*/ 5 h 5"/>
                <a:gd name="T12" fmla="*/ 378 w 638"/>
                <a:gd name="T13" fmla="*/ 5 h 5"/>
                <a:gd name="T14" fmla="*/ 378 w 638"/>
                <a:gd name="T15" fmla="*/ 0 h 5"/>
                <a:gd name="T16" fmla="*/ 487 w 638"/>
                <a:gd name="T17" fmla="*/ 0 h 5"/>
                <a:gd name="T18" fmla="*/ 487 w 638"/>
                <a:gd name="T19" fmla="*/ 5 h 5"/>
                <a:gd name="T20" fmla="*/ 109 w 638"/>
                <a:gd name="T21" fmla="*/ 5 h 5"/>
                <a:gd name="T22" fmla="*/ 0 w 638"/>
                <a:gd name="T23" fmla="*/ 5 h 5"/>
                <a:gd name="T24" fmla="*/ 0 w 638"/>
                <a:gd name="T25" fmla="*/ 0 h 5"/>
                <a:gd name="T26" fmla="*/ 109 w 638"/>
                <a:gd name="T27" fmla="*/ 0 h 5"/>
                <a:gd name="T28" fmla="*/ 109 w 63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5">
                  <a:moveTo>
                    <a:pt x="638" y="5"/>
                  </a:moveTo>
                  <a:lnTo>
                    <a:pt x="511" y="5"/>
                  </a:lnTo>
                  <a:lnTo>
                    <a:pt x="509" y="0"/>
                  </a:lnTo>
                  <a:lnTo>
                    <a:pt x="633" y="0"/>
                  </a:lnTo>
                  <a:lnTo>
                    <a:pt x="63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5" name="Freeform 214"/>
            <p:cNvSpPr>
              <a:spLocks noEditPoints="1"/>
            </p:cNvSpPr>
            <p:nvPr/>
          </p:nvSpPr>
          <p:spPr bwMode="auto">
            <a:xfrm>
              <a:off x="267" y="3666"/>
              <a:ext cx="637" cy="5"/>
            </a:xfrm>
            <a:custGeom>
              <a:avLst/>
              <a:gdLst>
                <a:gd name="T0" fmla="*/ 639 w 636"/>
                <a:gd name="T1" fmla="*/ 5 h 5"/>
                <a:gd name="T2" fmla="*/ 512 w 636"/>
                <a:gd name="T3" fmla="*/ 5 h 5"/>
                <a:gd name="T4" fmla="*/ 509 w 636"/>
                <a:gd name="T5" fmla="*/ 0 h 5"/>
                <a:gd name="T6" fmla="*/ 633 w 636"/>
                <a:gd name="T7" fmla="*/ 0 h 5"/>
                <a:gd name="T8" fmla="*/ 639 w 636"/>
                <a:gd name="T9" fmla="*/ 5 h 5"/>
                <a:gd name="T10" fmla="*/ 493 w 636"/>
                <a:gd name="T11" fmla="*/ 5 h 5"/>
                <a:gd name="T12" fmla="*/ 384 w 636"/>
                <a:gd name="T13" fmla="*/ 5 h 5"/>
                <a:gd name="T14" fmla="*/ 384 w 636"/>
                <a:gd name="T15" fmla="*/ 0 h 5"/>
                <a:gd name="T16" fmla="*/ 493 w 636"/>
                <a:gd name="T17" fmla="*/ 0 h 5"/>
                <a:gd name="T18" fmla="*/ 493 w 636"/>
                <a:gd name="T19" fmla="*/ 5 h 5"/>
                <a:gd name="T20" fmla="*/ 109 w 636"/>
                <a:gd name="T21" fmla="*/ 5 h 5"/>
                <a:gd name="T22" fmla="*/ 0 w 636"/>
                <a:gd name="T23" fmla="*/ 5 h 5"/>
                <a:gd name="T24" fmla="*/ 0 w 636"/>
                <a:gd name="T25" fmla="*/ 0 h 5"/>
                <a:gd name="T26" fmla="*/ 109 w 636"/>
                <a:gd name="T27" fmla="*/ 0 h 5"/>
                <a:gd name="T28" fmla="*/ 109 w 63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6" h="5">
                  <a:moveTo>
                    <a:pt x="636" y="5"/>
                  </a:moveTo>
                  <a:lnTo>
                    <a:pt x="509" y="5"/>
                  </a:lnTo>
                  <a:lnTo>
                    <a:pt x="506" y="0"/>
                  </a:lnTo>
                  <a:lnTo>
                    <a:pt x="630" y="0"/>
                  </a:lnTo>
                  <a:lnTo>
                    <a:pt x="63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6" name="Freeform 215"/>
            <p:cNvSpPr>
              <a:spLocks noEditPoints="1"/>
            </p:cNvSpPr>
            <p:nvPr/>
          </p:nvSpPr>
          <p:spPr bwMode="auto">
            <a:xfrm>
              <a:off x="267" y="3661"/>
              <a:ext cx="632" cy="7"/>
            </a:xfrm>
            <a:custGeom>
              <a:avLst/>
              <a:gdLst>
                <a:gd name="T0" fmla="*/ 630 w 633"/>
                <a:gd name="T1" fmla="*/ 9 h 6"/>
                <a:gd name="T2" fmla="*/ 506 w 633"/>
                <a:gd name="T3" fmla="*/ 9 h 6"/>
                <a:gd name="T4" fmla="*/ 500 w 633"/>
                <a:gd name="T5" fmla="*/ 0 h 6"/>
                <a:gd name="T6" fmla="*/ 625 w 633"/>
                <a:gd name="T7" fmla="*/ 0 h 6"/>
                <a:gd name="T8" fmla="*/ 630 w 633"/>
                <a:gd name="T9" fmla="*/ 9 h 6"/>
                <a:gd name="T10" fmla="*/ 487 w 633"/>
                <a:gd name="T11" fmla="*/ 9 h 6"/>
                <a:gd name="T12" fmla="*/ 378 w 633"/>
                <a:gd name="T13" fmla="*/ 9 h 6"/>
                <a:gd name="T14" fmla="*/ 378 w 633"/>
                <a:gd name="T15" fmla="*/ 0 h 6"/>
                <a:gd name="T16" fmla="*/ 487 w 633"/>
                <a:gd name="T17" fmla="*/ 0 h 6"/>
                <a:gd name="T18" fmla="*/ 487 w 633"/>
                <a:gd name="T19" fmla="*/ 9 h 6"/>
                <a:gd name="T20" fmla="*/ 109 w 633"/>
                <a:gd name="T21" fmla="*/ 9 h 6"/>
                <a:gd name="T22" fmla="*/ 0 w 633"/>
                <a:gd name="T23" fmla="*/ 9 h 6"/>
                <a:gd name="T24" fmla="*/ 0 w 633"/>
                <a:gd name="T25" fmla="*/ 0 h 6"/>
                <a:gd name="T26" fmla="*/ 109 w 633"/>
                <a:gd name="T27" fmla="*/ 0 h 6"/>
                <a:gd name="T28" fmla="*/ 109 w 63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3" h="6">
                  <a:moveTo>
                    <a:pt x="633" y="6"/>
                  </a:moveTo>
                  <a:lnTo>
                    <a:pt x="509" y="6"/>
                  </a:lnTo>
                  <a:lnTo>
                    <a:pt x="503" y="0"/>
                  </a:lnTo>
                  <a:lnTo>
                    <a:pt x="628" y="0"/>
                  </a:lnTo>
                  <a:lnTo>
                    <a:pt x="63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7" name="Freeform 216"/>
            <p:cNvSpPr>
              <a:spLocks noEditPoints="1"/>
            </p:cNvSpPr>
            <p:nvPr/>
          </p:nvSpPr>
          <p:spPr bwMode="auto">
            <a:xfrm>
              <a:off x="267" y="3661"/>
              <a:ext cx="630" cy="5"/>
            </a:xfrm>
            <a:custGeom>
              <a:avLst/>
              <a:gdLst>
                <a:gd name="T0" fmla="*/ 630 w 630"/>
                <a:gd name="T1" fmla="*/ 5 h 5"/>
                <a:gd name="T2" fmla="*/ 506 w 630"/>
                <a:gd name="T3" fmla="*/ 5 h 5"/>
                <a:gd name="T4" fmla="*/ 501 w 630"/>
                <a:gd name="T5" fmla="*/ 0 h 5"/>
                <a:gd name="T6" fmla="*/ 628 w 630"/>
                <a:gd name="T7" fmla="*/ 0 h 5"/>
                <a:gd name="T8" fmla="*/ 630 w 630"/>
                <a:gd name="T9" fmla="*/ 5 h 5"/>
                <a:gd name="T10" fmla="*/ 490 w 630"/>
                <a:gd name="T11" fmla="*/ 5 h 5"/>
                <a:gd name="T12" fmla="*/ 381 w 630"/>
                <a:gd name="T13" fmla="*/ 5 h 5"/>
                <a:gd name="T14" fmla="*/ 381 w 630"/>
                <a:gd name="T15" fmla="*/ 0 h 5"/>
                <a:gd name="T16" fmla="*/ 490 w 630"/>
                <a:gd name="T17" fmla="*/ 0 h 5"/>
                <a:gd name="T18" fmla="*/ 490 w 630"/>
                <a:gd name="T19" fmla="*/ 5 h 5"/>
                <a:gd name="T20" fmla="*/ 109 w 630"/>
                <a:gd name="T21" fmla="*/ 5 h 5"/>
                <a:gd name="T22" fmla="*/ 0 w 630"/>
                <a:gd name="T23" fmla="*/ 5 h 5"/>
                <a:gd name="T24" fmla="*/ 0 w 630"/>
                <a:gd name="T25" fmla="*/ 0 h 5"/>
                <a:gd name="T26" fmla="*/ 109 w 630"/>
                <a:gd name="T27" fmla="*/ 0 h 5"/>
                <a:gd name="T28" fmla="*/ 109 w 63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0" h="5">
                  <a:moveTo>
                    <a:pt x="630" y="5"/>
                  </a:moveTo>
                  <a:lnTo>
                    <a:pt x="506" y="5"/>
                  </a:lnTo>
                  <a:lnTo>
                    <a:pt x="501" y="0"/>
                  </a:lnTo>
                  <a:lnTo>
                    <a:pt x="628" y="0"/>
                  </a:lnTo>
                  <a:lnTo>
                    <a:pt x="63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8" name="Freeform 217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3 w 628"/>
                <a:gd name="T3" fmla="*/ 5 h 5"/>
                <a:gd name="T4" fmla="*/ 498 w 628"/>
                <a:gd name="T5" fmla="*/ 0 h 5"/>
                <a:gd name="T6" fmla="*/ 625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3" y="5"/>
                  </a:lnTo>
                  <a:lnTo>
                    <a:pt x="498" y="0"/>
                  </a:lnTo>
                  <a:lnTo>
                    <a:pt x="625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79" name="Freeform 218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1 w 628"/>
                <a:gd name="T3" fmla="*/ 5 h 5"/>
                <a:gd name="T4" fmla="*/ 498 w 628"/>
                <a:gd name="T5" fmla="*/ 0 h 5"/>
                <a:gd name="T6" fmla="*/ 623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1" y="5"/>
                  </a:lnTo>
                  <a:lnTo>
                    <a:pt x="498" y="0"/>
                  </a:lnTo>
                  <a:lnTo>
                    <a:pt x="623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0" name="Freeform 219"/>
            <p:cNvSpPr>
              <a:spLocks noEditPoints="1"/>
            </p:cNvSpPr>
            <p:nvPr/>
          </p:nvSpPr>
          <p:spPr bwMode="auto">
            <a:xfrm>
              <a:off x="267" y="3651"/>
              <a:ext cx="625" cy="5"/>
            </a:xfrm>
            <a:custGeom>
              <a:avLst/>
              <a:gdLst>
                <a:gd name="T0" fmla="*/ 625 w 625"/>
                <a:gd name="T1" fmla="*/ 5 h 5"/>
                <a:gd name="T2" fmla="*/ 498 w 625"/>
                <a:gd name="T3" fmla="*/ 5 h 5"/>
                <a:gd name="T4" fmla="*/ 496 w 625"/>
                <a:gd name="T5" fmla="*/ 0 h 5"/>
                <a:gd name="T6" fmla="*/ 620 w 625"/>
                <a:gd name="T7" fmla="*/ 0 h 5"/>
                <a:gd name="T8" fmla="*/ 625 w 625"/>
                <a:gd name="T9" fmla="*/ 5 h 5"/>
                <a:gd name="T10" fmla="*/ 490 w 625"/>
                <a:gd name="T11" fmla="*/ 5 h 5"/>
                <a:gd name="T12" fmla="*/ 381 w 625"/>
                <a:gd name="T13" fmla="*/ 5 h 5"/>
                <a:gd name="T14" fmla="*/ 381 w 625"/>
                <a:gd name="T15" fmla="*/ 0 h 5"/>
                <a:gd name="T16" fmla="*/ 490 w 625"/>
                <a:gd name="T17" fmla="*/ 0 h 5"/>
                <a:gd name="T18" fmla="*/ 490 w 625"/>
                <a:gd name="T19" fmla="*/ 5 h 5"/>
                <a:gd name="T20" fmla="*/ 109 w 625"/>
                <a:gd name="T21" fmla="*/ 5 h 5"/>
                <a:gd name="T22" fmla="*/ 0 w 625"/>
                <a:gd name="T23" fmla="*/ 5 h 5"/>
                <a:gd name="T24" fmla="*/ 0 w 625"/>
                <a:gd name="T25" fmla="*/ 0 h 5"/>
                <a:gd name="T26" fmla="*/ 109 w 625"/>
                <a:gd name="T27" fmla="*/ 0 h 5"/>
                <a:gd name="T28" fmla="*/ 109 w 62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5" h="5">
                  <a:moveTo>
                    <a:pt x="625" y="5"/>
                  </a:moveTo>
                  <a:lnTo>
                    <a:pt x="498" y="5"/>
                  </a:lnTo>
                  <a:lnTo>
                    <a:pt x="496" y="0"/>
                  </a:lnTo>
                  <a:lnTo>
                    <a:pt x="620" y="0"/>
                  </a:lnTo>
                  <a:lnTo>
                    <a:pt x="625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4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1" name="Freeform 220"/>
            <p:cNvSpPr>
              <a:spLocks noEditPoints="1"/>
            </p:cNvSpPr>
            <p:nvPr/>
          </p:nvSpPr>
          <p:spPr bwMode="auto">
            <a:xfrm>
              <a:off x="267" y="3649"/>
              <a:ext cx="623" cy="7"/>
            </a:xfrm>
            <a:custGeom>
              <a:avLst/>
              <a:gdLst>
                <a:gd name="T0" fmla="*/ 623 w 623"/>
                <a:gd name="T1" fmla="*/ 9 h 6"/>
                <a:gd name="T2" fmla="*/ 498 w 623"/>
                <a:gd name="T3" fmla="*/ 9 h 6"/>
                <a:gd name="T4" fmla="*/ 493 w 623"/>
                <a:gd name="T5" fmla="*/ 0 h 6"/>
                <a:gd name="T6" fmla="*/ 617 w 623"/>
                <a:gd name="T7" fmla="*/ 0 h 6"/>
                <a:gd name="T8" fmla="*/ 623 w 623"/>
                <a:gd name="T9" fmla="*/ 9 h 6"/>
                <a:gd name="T10" fmla="*/ 490 w 623"/>
                <a:gd name="T11" fmla="*/ 9 h 6"/>
                <a:gd name="T12" fmla="*/ 381 w 623"/>
                <a:gd name="T13" fmla="*/ 9 h 6"/>
                <a:gd name="T14" fmla="*/ 381 w 623"/>
                <a:gd name="T15" fmla="*/ 0 h 6"/>
                <a:gd name="T16" fmla="*/ 490 w 623"/>
                <a:gd name="T17" fmla="*/ 0 h 6"/>
                <a:gd name="T18" fmla="*/ 490 w 623"/>
                <a:gd name="T19" fmla="*/ 9 h 6"/>
                <a:gd name="T20" fmla="*/ 109 w 623"/>
                <a:gd name="T21" fmla="*/ 9 h 6"/>
                <a:gd name="T22" fmla="*/ 0 w 623"/>
                <a:gd name="T23" fmla="*/ 9 h 6"/>
                <a:gd name="T24" fmla="*/ 0 w 623"/>
                <a:gd name="T25" fmla="*/ 0 h 6"/>
                <a:gd name="T26" fmla="*/ 109 w 623"/>
                <a:gd name="T27" fmla="*/ 0 h 6"/>
                <a:gd name="T28" fmla="*/ 109 w 62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6">
                  <a:moveTo>
                    <a:pt x="623" y="6"/>
                  </a:moveTo>
                  <a:lnTo>
                    <a:pt x="498" y="6"/>
                  </a:lnTo>
                  <a:lnTo>
                    <a:pt x="493" y="0"/>
                  </a:lnTo>
                  <a:lnTo>
                    <a:pt x="617" y="0"/>
                  </a:lnTo>
                  <a:lnTo>
                    <a:pt x="62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6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2" name="Freeform 221"/>
            <p:cNvSpPr>
              <a:spLocks noEditPoints="1"/>
            </p:cNvSpPr>
            <p:nvPr/>
          </p:nvSpPr>
          <p:spPr bwMode="auto">
            <a:xfrm>
              <a:off x="267" y="3647"/>
              <a:ext cx="621" cy="5"/>
            </a:xfrm>
            <a:custGeom>
              <a:avLst/>
              <a:gdLst>
                <a:gd name="T0" fmla="*/ 623 w 620"/>
                <a:gd name="T1" fmla="*/ 5 h 5"/>
                <a:gd name="T2" fmla="*/ 499 w 620"/>
                <a:gd name="T3" fmla="*/ 5 h 5"/>
                <a:gd name="T4" fmla="*/ 493 w 620"/>
                <a:gd name="T5" fmla="*/ 0 h 5"/>
                <a:gd name="T6" fmla="*/ 618 w 620"/>
                <a:gd name="T7" fmla="*/ 0 h 5"/>
                <a:gd name="T8" fmla="*/ 623 w 620"/>
                <a:gd name="T9" fmla="*/ 5 h 5"/>
                <a:gd name="T10" fmla="*/ 493 w 620"/>
                <a:gd name="T11" fmla="*/ 5 h 5"/>
                <a:gd name="T12" fmla="*/ 384 w 620"/>
                <a:gd name="T13" fmla="*/ 5 h 5"/>
                <a:gd name="T14" fmla="*/ 384 w 620"/>
                <a:gd name="T15" fmla="*/ 0 h 5"/>
                <a:gd name="T16" fmla="*/ 493 w 620"/>
                <a:gd name="T17" fmla="*/ 0 h 5"/>
                <a:gd name="T18" fmla="*/ 493 w 620"/>
                <a:gd name="T19" fmla="*/ 5 h 5"/>
                <a:gd name="T20" fmla="*/ 109 w 620"/>
                <a:gd name="T21" fmla="*/ 5 h 5"/>
                <a:gd name="T22" fmla="*/ 0 w 620"/>
                <a:gd name="T23" fmla="*/ 5 h 5"/>
                <a:gd name="T24" fmla="*/ 0 w 620"/>
                <a:gd name="T25" fmla="*/ 0 h 5"/>
                <a:gd name="T26" fmla="*/ 109 w 620"/>
                <a:gd name="T27" fmla="*/ 0 h 5"/>
                <a:gd name="T28" fmla="*/ 109 w 62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0" h="5">
                  <a:moveTo>
                    <a:pt x="620" y="5"/>
                  </a:moveTo>
                  <a:lnTo>
                    <a:pt x="496" y="5"/>
                  </a:lnTo>
                  <a:lnTo>
                    <a:pt x="490" y="0"/>
                  </a:lnTo>
                  <a:lnTo>
                    <a:pt x="615" y="0"/>
                  </a:lnTo>
                  <a:lnTo>
                    <a:pt x="62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3" name="Freeform 222"/>
            <p:cNvSpPr>
              <a:spLocks noEditPoints="1"/>
            </p:cNvSpPr>
            <p:nvPr/>
          </p:nvSpPr>
          <p:spPr bwMode="auto">
            <a:xfrm>
              <a:off x="267" y="3644"/>
              <a:ext cx="616" cy="5"/>
            </a:xfrm>
            <a:custGeom>
              <a:avLst/>
              <a:gdLst>
                <a:gd name="T0" fmla="*/ 614 w 617"/>
                <a:gd name="T1" fmla="*/ 5 h 5"/>
                <a:gd name="T2" fmla="*/ 490 w 617"/>
                <a:gd name="T3" fmla="*/ 5 h 5"/>
                <a:gd name="T4" fmla="*/ 487 w 617"/>
                <a:gd name="T5" fmla="*/ 3 h 5"/>
                <a:gd name="T6" fmla="*/ 487 w 617"/>
                <a:gd name="T7" fmla="*/ 5 h 5"/>
                <a:gd name="T8" fmla="*/ 378 w 617"/>
                <a:gd name="T9" fmla="*/ 5 h 5"/>
                <a:gd name="T10" fmla="*/ 378 w 617"/>
                <a:gd name="T11" fmla="*/ 0 h 5"/>
                <a:gd name="T12" fmla="*/ 612 w 617"/>
                <a:gd name="T13" fmla="*/ 0 h 5"/>
                <a:gd name="T14" fmla="*/ 614 w 617"/>
                <a:gd name="T15" fmla="*/ 5 h 5"/>
                <a:gd name="T16" fmla="*/ 109 w 617"/>
                <a:gd name="T17" fmla="*/ 5 h 5"/>
                <a:gd name="T18" fmla="*/ 0 w 617"/>
                <a:gd name="T19" fmla="*/ 5 h 5"/>
                <a:gd name="T20" fmla="*/ 0 w 617"/>
                <a:gd name="T21" fmla="*/ 0 h 5"/>
                <a:gd name="T22" fmla="*/ 109 w 617"/>
                <a:gd name="T23" fmla="*/ 0 h 5"/>
                <a:gd name="T24" fmla="*/ 109 w 617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5">
                  <a:moveTo>
                    <a:pt x="617" y="5"/>
                  </a:moveTo>
                  <a:lnTo>
                    <a:pt x="493" y="5"/>
                  </a:lnTo>
                  <a:lnTo>
                    <a:pt x="490" y="3"/>
                  </a:ln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5" y="0"/>
                  </a:lnTo>
                  <a:lnTo>
                    <a:pt x="617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8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4" name="Freeform 223"/>
            <p:cNvSpPr>
              <a:spLocks noEditPoints="1"/>
            </p:cNvSpPr>
            <p:nvPr/>
          </p:nvSpPr>
          <p:spPr bwMode="auto">
            <a:xfrm>
              <a:off x="267" y="3642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487 w 615"/>
                <a:gd name="T3" fmla="*/ 5 h 5"/>
                <a:gd name="T4" fmla="*/ 487 w 615"/>
                <a:gd name="T5" fmla="*/ 5 h 5"/>
                <a:gd name="T6" fmla="*/ 487 w 615"/>
                <a:gd name="T7" fmla="*/ 5 h 5"/>
                <a:gd name="T8" fmla="*/ 378 w 615"/>
                <a:gd name="T9" fmla="*/ 5 h 5"/>
                <a:gd name="T10" fmla="*/ 378 w 615"/>
                <a:gd name="T11" fmla="*/ 0 h 5"/>
                <a:gd name="T12" fmla="*/ 609 w 615"/>
                <a:gd name="T13" fmla="*/ 0 h 5"/>
                <a:gd name="T14" fmla="*/ 612 w 615"/>
                <a:gd name="T15" fmla="*/ 5 h 5"/>
                <a:gd name="T16" fmla="*/ 109 w 615"/>
                <a:gd name="T17" fmla="*/ 5 h 5"/>
                <a:gd name="T18" fmla="*/ 0 w 615"/>
                <a:gd name="T19" fmla="*/ 5 h 5"/>
                <a:gd name="T20" fmla="*/ 0 w 615"/>
                <a:gd name="T21" fmla="*/ 0 h 5"/>
                <a:gd name="T22" fmla="*/ 109 w 615"/>
                <a:gd name="T23" fmla="*/ 0 h 5"/>
                <a:gd name="T24" fmla="*/ 109 w 615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2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75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5" name="Freeform 224"/>
            <p:cNvSpPr>
              <a:spLocks noEditPoints="1"/>
            </p:cNvSpPr>
            <p:nvPr/>
          </p:nvSpPr>
          <p:spPr bwMode="auto">
            <a:xfrm>
              <a:off x="267" y="3640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378 w 615"/>
                <a:gd name="T3" fmla="*/ 5 h 5"/>
                <a:gd name="T4" fmla="*/ 378 w 615"/>
                <a:gd name="T5" fmla="*/ 0 h 5"/>
                <a:gd name="T6" fmla="*/ 607 w 615"/>
                <a:gd name="T7" fmla="*/ 0 h 5"/>
                <a:gd name="T8" fmla="*/ 612 w 615"/>
                <a:gd name="T9" fmla="*/ 5 h 5"/>
                <a:gd name="T10" fmla="*/ 109 w 615"/>
                <a:gd name="T11" fmla="*/ 5 h 5"/>
                <a:gd name="T12" fmla="*/ 0 w 615"/>
                <a:gd name="T13" fmla="*/ 5 h 5"/>
                <a:gd name="T14" fmla="*/ 0 w 615"/>
                <a:gd name="T15" fmla="*/ 0 h 5"/>
                <a:gd name="T16" fmla="*/ 109 w 615"/>
                <a:gd name="T17" fmla="*/ 0 h 5"/>
                <a:gd name="T18" fmla="*/ 109 w 615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610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A5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6" name="Freeform 225"/>
            <p:cNvSpPr>
              <a:spLocks noEditPoints="1"/>
            </p:cNvSpPr>
            <p:nvPr/>
          </p:nvSpPr>
          <p:spPr bwMode="auto">
            <a:xfrm>
              <a:off x="162" y="3635"/>
              <a:ext cx="717" cy="7"/>
            </a:xfrm>
            <a:custGeom>
              <a:avLst/>
              <a:gdLst>
                <a:gd name="T0" fmla="*/ 719 w 716"/>
                <a:gd name="T1" fmla="*/ 9 h 6"/>
                <a:gd name="T2" fmla="*/ 488 w 716"/>
                <a:gd name="T3" fmla="*/ 9 h 6"/>
                <a:gd name="T4" fmla="*/ 488 w 716"/>
                <a:gd name="T5" fmla="*/ 0 h 6"/>
                <a:gd name="T6" fmla="*/ 714 w 716"/>
                <a:gd name="T7" fmla="*/ 0 h 6"/>
                <a:gd name="T8" fmla="*/ 719 w 716"/>
                <a:gd name="T9" fmla="*/ 9 h 6"/>
                <a:gd name="T10" fmla="*/ 213 w 716"/>
                <a:gd name="T11" fmla="*/ 9 h 6"/>
                <a:gd name="T12" fmla="*/ 104 w 716"/>
                <a:gd name="T13" fmla="*/ 9 h 6"/>
                <a:gd name="T14" fmla="*/ 104 w 716"/>
                <a:gd name="T15" fmla="*/ 0 h 6"/>
                <a:gd name="T16" fmla="*/ 213 w 716"/>
                <a:gd name="T17" fmla="*/ 0 h 6"/>
                <a:gd name="T18" fmla="*/ 213 w 716"/>
                <a:gd name="T19" fmla="*/ 9 h 6"/>
                <a:gd name="T20" fmla="*/ 0 w 716"/>
                <a:gd name="T21" fmla="*/ 0 h 6"/>
                <a:gd name="T22" fmla="*/ 44 w 716"/>
                <a:gd name="T23" fmla="*/ 0 h 6"/>
                <a:gd name="T24" fmla="*/ 44 w 716"/>
                <a:gd name="T25" fmla="*/ 0 h 6"/>
                <a:gd name="T26" fmla="*/ 44 w 716"/>
                <a:gd name="T27" fmla="*/ 0 h 6"/>
                <a:gd name="T28" fmla="*/ 44 w 716"/>
                <a:gd name="T29" fmla="*/ 6 h 6"/>
                <a:gd name="T30" fmla="*/ 44 w 716"/>
                <a:gd name="T31" fmla="*/ 6 h 6"/>
                <a:gd name="T32" fmla="*/ 44 w 716"/>
                <a:gd name="T33" fmla="*/ 6 h 6"/>
                <a:gd name="T34" fmla="*/ 44 w 716"/>
                <a:gd name="T35" fmla="*/ 6 h 6"/>
                <a:gd name="T36" fmla="*/ 44 w 716"/>
                <a:gd name="T37" fmla="*/ 6 h 6"/>
                <a:gd name="T38" fmla="*/ 44 w 716"/>
                <a:gd name="T39" fmla="*/ 6 h 6"/>
                <a:gd name="T40" fmla="*/ 0 w 716"/>
                <a:gd name="T41" fmla="*/ 6 h 6"/>
                <a:gd name="T42" fmla="*/ 0 w 716"/>
                <a:gd name="T43" fmla="*/ 0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6" h="6">
                  <a:moveTo>
                    <a:pt x="71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11" y="0"/>
                  </a:lnTo>
                  <a:lnTo>
                    <a:pt x="71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7" name="Freeform 226"/>
            <p:cNvSpPr>
              <a:spLocks noEditPoints="1"/>
            </p:cNvSpPr>
            <p:nvPr/>
          </p:nvSpPr>
          <p:spPr bwMode="auto">
            <a:xfrm>
              <a:off x="162" y="3635"/>
              <a:ext cx="715" cy="5"/>
            </a:xfrm>
            <a:custGeom>
              <a:avLst/>
              <a:gdLst>
                <a:gd name="T0" fmla="*/ 717 w 714"/>
                <a:gd name="T1" fmla="*/ 5 h 5"/>
                <a:gd name="T2" fmla="*/ 488 w 714"/>
                <a:gd name="T3" fmla="*/ 5 h 5"/>
                <a:gd name="T4" fmla="*/ 488 w 714"/>
                <a:gd name="T5" fmla="*/ 0 h 5"/>
                <a:gd name="T6" fmla="*/ 711 w 714"/>
                <a:gd name="T7" fmla="*/ 0 h 5"/>
                <a:gd name="T8" fmla="*/ 717 w 714"/>
                <a:gd name="T9" fmla="*/ 5 h 5"/>
                <a:gd name="T10" fmla="*/ 213 w 714"/>
                <a:gd name="T11" fmla="*/ 5 h 5"/>
                <a:gd name="T12" fmla="*/ 104 w 714"/>
                <a:gd name="T13" fmla="*/ 5 h 5"/>
                <a:gd name="T14" fmla="*/ 104 w 714"/>
                <a:gd name="T15" fmla="*/ 0 h 5"/>
                <a:gd name="T16" fmla="*/ 213 w 714"/>
                <a:gd name="T17" fmla="*/ 0 h 5"/>
                <a:gd name="T18" fmla="*/ 213 w 714"/>
                <a:gd name="T19" fmla="*/ 5 h 5"/>
                <a:gd name="T20" fmla="*/ 0 w 714"/>
                <a:gd name="T21" fmla="*/ 0 h 5"/>
                <a:gd name="T22" fmla="*/ 44 w 714"/>
                <a:gd name="T23" fmla="*/ 0 h 5"/>
                <a:gd name="T24" fmla="*/ 44 w 714"/>
                <a:gd name="T25" fmla="*/ 0 h 5"/>
                <a:gd name="T26" fmla="*/ 44 w 714"/>
                <a:gd name="T27" fmla="*/ 2 h 5"/>
                <a:gd name="T28" fmla="*/ 44 w 714"/>
                <a:gd name="T29" fmla="*/ 2 h 5"/>
                <a:gd name="T30" fmla="*/ 44 w 714"/>
                <a:gd name="T31" fmla="*/ 2 h 5"/>
                <a:gd name="T32" fmla="*/ 44 w 714"/>
                <a:gd name="T33" fmla="*/ 2 h 5"/>
                <a:gd name="T34" fmla="*/ 44 w 714"/>
                <a:gd name="T35" fmla="*/ 2 h 5"/>
                <a:gd name="T36" fmla="*/ 44 w 714"/>
                <a:gd name="T37" fmla="*/ 5 h 5"/>
                <a:gd name="T38" fmla="*/ 44 w 714"/>
                <a:gd name="T39" fmla="*/ 5 h 5"/>
                <a:gd name="T40" fmla="*/ 0 w 714"/>
                <a:gd name="T41" fmla="*/ 5 h 5"/>
                <a:gd name="T42" fmla="*/ 0 w 714"/>
                <a:gd name="T43" fmla="*/ 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4" h="5">
                  <a:moveTo>
                    <a:pt x="71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8" y="0"/>
                  </a:lnTo>
                  <a:lnTo>
                    <a:pt x="71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8" name="Freeform 227"/>
            <p:cNvSpPr>
              <a:spLocks noEditPoints="1"/>
            </p:cNvSpPr>
            <p:nvPr/>
          </p:nvSpPr>
          <p:spPr bwMode="auto">
            <a:xfrm>
              <a:off x="162" y="3630"/>
              <a:ext cx="712" cy="5"/>
            </a:xfrm>
            <a:custGeom>
              <a:avLst/>
              <a:gdLst>
                <a:gd name="T0" fmla="*/ 714 w 711"/>
                <a:gd name="T1" fmla="*/ 5 h 5"/>
                <a:gd name="T2" fmla="*/ 488 w 711"/>
                <a:gd name="T3" fmla="*/ 5 h 5"/>
                <a:gd name="T4" fmla="*/ 488 w 711"/>
                <a:gd name="T5" fmla="*/ 0 h 5"/>
                <a:gd name="T6" fmla="*/ 709 w 711"/>
                <a:gd name="T7" fmla="*/ 0 h 5"/>
                <a:gd name="T8" fmla="*/ 714 w 711"/>
                <a:gd name="T9" fmla="*/ 5 h 5"/>
                <a:gd name="T10" fmla="*/ 213 w 711"/>
                <a:gd name="T11" fmla="*/ 5 h 5"/>
                <a:gd name="T12" fmla="*/ 104 w 711"/>
                <a:gd name="T13" fmla="*/ 5 h 5"/>
                <a:gd name="T14" fmla="*/ 104 w 711"/>
                <a:gd name="T15" fmla="*/ 0 h 5"/>
                <a:gd name="T16" fmla="*/ 213 w 711"/>
                <a:gd name="T17" fmla="*/ 0 h 5"/>
                <a:gd name="T18" fmla="*/ 213 w 711"/>
                <a:gd name="T19" fmla="*/ 5 h 5"/>
                <a:gd name="T20" fmla="*/ 44 w 711"/>
                <a:gd name="T21" fmla="*/ 5 h 5"/>
                <a:gd name="T22" fmla="*/ 0 w 711"/>
                <a:gd name="T23" fmla="*/ 5 h 5"/>
                <a:gd name="T24" fmla="*/ 0 w 711"/>
                <a:gd name="T25" fmla="*/ 0 h 5"/>
                <a:gd name="T26" fmla="*/ 44 w 711"/>
                <a:gd name="T27" fmla="*/ 0 h 5"/>
                <a:gd name="T28" fmla="*/ 44 w 711"/>
                <a:gd name="T29" fmla="*/ 3 h 5"/>
                <a:gd name="T30" fmla="*/ 44 w 711"/>
                <a:gd name="T31" fmla="*/ 3 h 5"/>
                <a:gd name="T32" fmla="*/ 44 w 711"/>
                <a:gd name="T33" fmla="*/ 3 h 5"/>
                <a:gd name="T34" fmla="*/ 44 w 711"/>
                <a:gd name="T35" fmla="*/ 3 h 5"/>
                <a:gd name="T36" fmla="*/ 44 w 711"/>
                <a:gd name="T37" fmla="*/ 5 h 5"/>
                <a:gd name="T38" fmla="*/ 44 w 711"/>
                <a:gd name="T39" fmla="*/ 5 h 5"/>
                <a:gd name="T40" fmla="*/ 44 w 711"/>
                <a:gd name="T41" fmla="*/ 5 h 5"/>
                <a:gd name="T42" fmla="*/ 44 w 71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1" h="5">
                  <a:moveTo>
                    <a:pt x="71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1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89" name="Freeform 228"/>
            <p:cNvSpPr>
              <a:spLocks noEditPoints="1"/>
            </p:cNvSpPr>
            <p:nvPr/>
          </p:nvSpPr>
          <p:spPr bwMode="auto">
            <a:xfrm>
              <a:off x="162" y="3628"/>
              <a:ext cx="710" cy="7"/>
            </a:xfrm>
            <a:custGeom>
              <a:avLst/>
              <a:gdLst>
                <a:gd name="T0" fmla="*/ 714 w 708"/>
                <a:gd name="T1" fmla="*/ 14 h 5"/>
                <a:gd name="T2" fmla="*/ 488 w 708"/>
                <a:gd name="T3" fmla="*/ 14 h 5"/>
                <a:gd name="T4" fmla="*/ 488 w 708"/>
                <a:gd name="T5" fmla="*/ 0 h 5"/>
                <a:gd name="T6" fmla="*/ 712 w 708"/>
                <a:gd name="T7" fmla="*/ 0 h 5"/>
                <a:gd name="T8" fmla="*/ 714 w 708"/>
                <a:gd name="T9" fmla="*/ 14 h 5"/>
                <a:gd name="T10" fmla="*/ 216 w 708"/>
                <a:gd name="T11" fmla="*/ 14 h 5"/>
                <a:gd name="T12" fmla="*/ 104 w 708"/>
                <a:gd name="T13" fmla="*/ 14 h 5"/>
                <a:gd name="T14" fmla="*/ 104 w 708"/>
                <a:gd name="T15" fmla="*/ 0 h 5"/>
                <a:gd name="T16" fmla="*/ 216 w 708"/>
                <a:gd name="T17" fmla="*/ 0 h 5"/>
                <a:gd name="T18" fmla="*/ 216 w 708"/>
                <a:gd name="T19" fmla="*/ 14 h 5"/>
                <a:gd name="T20" fmla="*/ 44 w 708"/>
                <a:gd name="T21" fmla="*/ 14 h 5"/>
                <a:gd name="T22" fmla="*/ 0 w 708"/>
                <a:gd name="T23" fmla="*/ 14 h 5"/>
                <a:gd name="T24" fmla="*/ 0 w 708"/>
                <a:gd name="T25" fmla="*/ 0 h 5"/>
                <a:gd name="T26" fmla="*/ 47 w 708"/>
                <a:gd name="T27" fmla="*/ 0 h 5"/>
                <a:gd name="T28" fmla="*/ 47 w 708"/>
                <a:gd name="T29" fmla="*/ 6 h 5"/>
                <a:gd name="T30" fmla="*/ 47 w 708"/>
                <a:gd name="T31" fmla="*/ 6 h 5"/>
                <a:gd name="T32" fmla="*/ 44 w 708"/>
                <a:gd name="T33" fmla="*/ 6 h 5"/>
                <a:gd name="T34" fmla="*/ 44 w 708"/>
                <a:gd name="T35" fmla="*/ 6 h 5"/>
                <a:gd name="T36" fmla="*/ 44 w 708"/>
                <a:gd name="T37" fmla="*/ 14 h 5"/>
                <a:gd name="T38" fmla="*/ 44 w 708"/>
                <a:gd name="T39" fmla="*/ 14 h 5"/>
                <a:gd name="T40" fmla="*/ 44 w 708"/>
                <a:gd name="T41" fmla="*/ 14 h 5"/>
                <a:gd name="T42" fmla="*/ 44 w 708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5">
                  <a:moveTo>
                    <a:pt x="708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08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0" name="Freeform 229"/>
            <p:cNvSpPr>
              <a:spLocks noEditPoints="1"/>
            </p:cNvSpPr>
            <p:nvPr/>
          </p:nvSpPr>
          <p:spPr bwMode="auto">
            <a:xfrm>
              <a:off x="162" y="3626"/>
              <a:ext cx="708" cy="5"/>
            </a:xfrm>
            <a:custGeom>
              <a:avLst/>
              <a:gdLst>
                <a:gd name="T0" fmla="*/ 712 w 706"/>
                <a:gd name="T1" fmla="*/ 5 h 5"/>
                <a:gd name="T2" fmla="*/ 488 w 706"/>
                <a:gd name="T3" fmla="*/ 5 h 5"/>
                <a:gd name="T4" fmla="*/ 488 w 706"/>
                <a:gd name="T5" fmla="*/ 0 h 5"/>
                <a:gd name="T6" fmla="*/ 709 w 706"/>
                <a:gd name="T7" fmla="*/ 0 h 5"/>
                <a:gd name="T8" fmla="*/ 712 w 706"/>
                <a:gd name="T9" fmla="*/ 5 h 5"/>
                <a:gd name="T10" fmla="*/ 216 w 706"/>
                <a:gd name="T11" fmla="*/ 5 h 5"/>
                <a:gd name="T12" fmla="*/ 104 w 706"/>
                <a:gd name="T13" fmla="*/ 5 h 5"/>
                <a:gd name="T14" fmla="*/ 104 w 706"/>
                <a:gd name="T15" fmla="*/ 0 h 5"/>
                <a:gd name="T16" fmla="*/ 216 w 706"/>
                <a:gd name="T17" fmla="*/ 0 h 5"/>
                <a:gd name="T18" fmla="*/ 216 w 706"/>
                <a:gd name="T19" fmla="*/ 5 h 5"/>
                <a:gd name="T20" fmla="*/ 44 w 706"/>
                <a:gd name="T21" fmla="*/ 5 h 5"/>
                <a:gd name="T22" fmla="*/ 0 w 706"/>
                <a:gd name="T23" fmla="*/ 5 h 5"/>
                <a:gd name="T24" fmla="*/ 0 w 706"/>
                <a:gd name="T25" fmla="*/ 0 h 5"/>
                <a:gd name="T26" fmla="*/ 47 w 706"/>
                <a:gd name="T27" fmla="*/ 0 h 5"/>
                <a:gd name="T28" fmla="*/ 47 w 706"/>
                <a:gd name="T29" fmla="*/ 3 h 5"/>
                <a:gd name="T30" fmla="*/ 47 w 706"/>
                <a:gd name="T31" fmla="*/ 3 h 5"/>
                <a:gd name="T32" fmla="*/ 47 w 706"/>
                <a:gd name="T33" fmla="*/ 3 h 5"/>
                <a:gd name="T34" fmla="*/ 47 w 706"/>
                <a:gd name="T35" fmla="*/ 3 h 5"/>
                <a:gd name="T36" fmla="*/ 47 w 706"/>
                <a:gd name="T37" fmla="*/ 5 h 5"/>
                <a:gd name="T38" fmla="*/ 47 w 706"/>
                <a:gd name="T39" fmla="*/ 5 h 5"/>
                <a:gd name="T40" fmla="*/ 44 w 706"/>
                <a:gd name="T41" fmla="*/ 5 h 5"/>
                <a:gd name="T42" fmla="*/ 44 w 70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5">
                  <a:moveTo>
                    <a:pt x="70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3" y="0"/>
                  </a:lnTo>
                  <a:lnTo>
                    <a:pt x="70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1" name="Freeform 230"/>
            <p:cNvSpPr>
              <a:spLocks noEditPoints="1"/>
            </p:cNvSpPr>
            <p:nvPr/>
          </p:nvSpPr>
          <p:spPr bwMode="auto">
            <a:xfrm>
              <a:off x="162" y="3623"/>
              <a:ext cx="708" cy="5"/>
            </a:xfrm>
            <a:custGeom>
              <a:avLst/>
              <a:gdLst>
                <a:gd name="T0" fmla="*/ 712 w 706"/>
                <a:gd name="T1" fmla="*/ 3 h 6"/>
                <a:gd name="T2" fmla="*/ 488 w 706"/>
                <a:gd name="T3" fmla="*/ 3 h 6"/>
                <a:gd name="T4" fmla="*/ 488 w 706"/>
                <a:gd name="T5" fmla="*/ 0 h 6"/>
                <a:gd name="T6" fmla="*/ 707 w 706"/>
                <a:gd name="T7" fmla="*/ 0 h 6"/>
                <a:gd name="T8" fmla="*/ 712 w 706"/>
                <a:gd name="T9" fmla="*/ 3 h 6"/>
                <a:gd name="T10" fmla="*/ 216 w 706"/>
                <a:gd name="T11" fmla="*/ 3 h 6"/>
                <a:gd name="T12" fmla="*/ 104 w 706"/>
                <a:gd name="T13" fmla="*/ 3 h 6"/>
                <a:gd name="T14" fmla="*/ 104 w 706"/>
                <a:gd name="T15" fmla="*/ 0 h 6"/>
                <a:gd name="T16" fmla="*/ 216 w 706"/>
                <a:gd name="T17" fmla="*/ 0 h 6"/>
                <a:gd name="T18" fmla="*/ 216 w 706"/>
                <a:gd name="T19" fmla="*/ 3 h 6"/>
                <a:gd name="T20" fmla="*/ 47 w 706"/>
                <a:gd name="T21" fmla="*/ 3 h 6"/>
                <a:gd name="T22" fmla="*/ 0 w 706"/>
                <a:gd name="T23" fmla="*/ 3 h 6"/>
                <a:gd name="T24" fmla="*/ 0 w 706"/>
                <a:gd name="T25" fmla="*/ 0 h 6"/>
                <a:gd name="T26" fmla="*/ 47 w 706"/>
                <a:gd name="T27" fmla="*/ 0 h 6"/>
                <a:gd name="T28" fmla="*/ 47 w 706"/>
                <a:gd name="T29" fmla="*/ 3 h 6"/>
                <a:gd name="T30" fmla="*/ 47 w 706"/>
                <a:gd name="T31" fmla="*/ 3 h 6"/>
                <a:gd name="T32" fmla="*/ 47 w 706"/>
                <a:gd name="T33" fmla="*/ 3 h 6"/>
                <a:gd name="T34" fmla="*/ 47 w 706"/>
                <a:gd name="T35" fmla="*/ 3 h 6"/>
                <a:gd name="T36" fmla="*/ 47 w 706"/>
                <a:gd name="T37" fmla="*/ 3 h 6"/>
                <a:gd name="T38" fmla="*/ 47 w 706"/>
                <a:gd name="T39" fmla="*/ 3 h 6"/>
                <a:gd name="T40" fmla="*/ 47 w 706"/>
                <a:gd name="T41" fmla="*/ 3 h 6"/>
                <a:gd name="T42" fmla="*/ 47 w 706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6">
                  <a:moveTo>
                    <a:pt x="70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01" y="0"/>
                  </a:lnTo>
                  <a:lnTo>
                    <a:pt x="70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2" name="Freeform 231"/>
            <p:cNvSpPr>
              <a:spLocks noEditPoints="1"/>
            </p:cNvSpPr>
            <p:nvPr/>
          </p:nvSpPr>
          <p:spPr bwMode="auto">
            <a:xfrm>
              <a:off x="162" y="3621"/>
              <a:ext cx="703" cy="5"/>
            </a:xfrm>
            <a:custGeom>
              <a:avLst/>
              <a:gdLst>
                <a:gd name="T0" fmla="*/ 703 w 703"/>
                <a:gd name="T1" fmla="*/ 5 h 5"/>
                <a:gd name="T2" fmla="*/ 485 w 703"/>
                <a:gd name="T3" fmla="*/ 5 h 5"/>
                <a:gd name="T4" fmla="*/ 485 w 703"/>
                <a:gd name="T5" fmla="*/ 0 h 5"/>
                <a:gd name="T6" fmla="*/ 698 w 703"/>
                <a:gd name="T7" fmla="*/ 0 h 5"/>
                <a:gd name="T8" fmla="*/ 703 w 703"/>
                <a:gd name="T9" fmla="*/ 5 h 5"/>
                <a:gd name="T10" fmla="*/ 213 w 703"/>
                <a:gd name="T11" fmla="*/ 5 h 5"/>
                <a:gd name="T12" fmla="*/ 104 w 703"/>
                <a:gd name="T13" fmla="*/ 5 h 5"/>
                <a:gd name="T14" fmla="*/ 104 w 703"/>
                <a:gd name="T15" fmla="*/ 0 h 5"/>
                <a:gd name="T16" fmla="*/ 213 w 703"/>
                <a:gd name="T17" fmla="*/ 0 h 5"/>
                <a:gd name="T18" fmla="*/ 213 w 703"/>
                <a:gd name="T19" fmla="*/ 5 h 5"/>
                <a:gd name="T20" fmla="*/ 47 w 703"/>
                <a:gd name="T21" fmla="*/ 5 h 5"/>
                <a:gd name="T22" fmla="*/ 0 w 703"/>
                <a:gd name="T23" fmla="*/ 5 h 5"/>
                <a:gd name="T24" fmla="*/ 0 w 703"/>
                <a:gd name="T25" fmla="*/ 0 h 5"/>
                <a:gd name="T26" fmla="*/ 47 w 703"/>
                <a:gd name="T27" fmla="*/ 0 h 5"/>
                <a:gd name="T28" fmla="*/ 47 w 703"/>
                <a:gd name="T29" fmla="*/ 2 h 5"/>
                <a:gd name="T30" fmla="*/ 47 w 703"/>
                <a:gd name="T31" fmla="*/ 2 h 5"/>
                <a:gd name="T32" fmla="*/ 47 w 703"/>
                <a:gd name="T33" fmla="*/ 2 h 5"/>
                <a:gd name="T34" fmla="*/ 47 w 703"/>
                <a:gd name="T35" fmla="*/ 2 h 5"/>
                <a:gd name="T36" fmla="*/ 47 w 703"/>
                <a:gd name="T37" fmla="*/ 2 h 5"/>
                <a:gd name="T38" fmla="*/ 47 w 703"/>
                <a:gd name="T39" fmla="*/ 5 h 5"/>
                <a:gd name="T40" fmla="*/ 47 w 703"/>
                <a:gd name="T41" fmla="*/ 5 h 5"/>
                <a:gd name="T42" fmla="*/ 47 w 70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3" h="5">
                  <a:moveTo>
                    <a:pt x="70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8" y="0"/>
                  </a:lnTo>
                  <a:lnTo>
                    <a:pt x="70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C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3" name="Freeform 232"/>
            <p:cNvSpPr>
              <a:spLocks noEditPoints="1"/>
            </p:cNvSpPr>
            <p:nvPr/>
          </p:nvSpPr>
          <p:spPr bwMode="auto">
            <a:xfrm>
              <a:off x="162" y="3619"/>
              <a:ext cx="701" cy="5"/>
            </a:xfrm>
            <a:custGeom>
              <a:avLst/>
              <a:gdLst>
                <a:gd name="T0" fmla="*/ 701 w 701"/>
                <a:gd name="T1" fmla="*/ 5 h 5"/>
                <a:gd name="T2" fmla="*/ 485 w 701"/>
                <a:gd name="T3" fmla="*/ 5 h 5"/>
                <a:gd name="T4" fmla="*/ 485 w 701"/>
                <a:gd name="T5" fmla="*/ 0 h 5"/>
                <a:gd name="T6" fmla="*/ 696 w 701"/>
                <a:gd name="T7" fmla="*/ 0 h 5"/>
                <a:gd name="T8" fmla="*/ 701 w 701"/>
                <a:gd name="T9" fmla="*/ 5 h 5"/>
                <a:gd name="T10" fmla="*/ 213 w 701"/>
                <a:gd name="T11" fmla="*/ 5 h 5"/>
                <a:gd name="T12" fmla="*/ 104 w 701"/>
                <a:gd name="T13" fmla="*/ 5 h 5"/>
                <a:gd name="T14" fmla="*/ 104 w 701"/>
                <a:gd name="T15" fmla="*/ 0 h 5"/>
                <a:gd name="T16" fmla="*/ 213 w 701"/>
                <a:gd name="T17" fmla="*/ 0 h 5"/>
                <a:gd name="T18" fmla="*/ 213 w 701"/>
                <a:gd name="T19" fmla="*/ 5 h 5"/>
                <a:gd name="T20" fmla="*/ 47 w 701"/>
                <a:gd name="T21" fmla="*/ 5 h 5"/>
                <a:gd name="T22" fmla="*/ 0 w 701"/>
                <a:gd name="T23" fmla="*/ 5 h 5"/>
                <a:gd name="T24" fmla="*/ 0 w 701"/>
                <a:gd name="T25" fmla="*/ 0 h 5"/>
                <a:gd name="T26" fmla="*/ 47 w 701"/>
                <a:gd name="T27" fmla="*/ 0 h 5"/>
                <a:gd name="T28" fmla="*/ 47 w 701"/>
                <a:gd name="T29" fmla="*/ 3 h 5"/>
                <a:gd name="T30" fmla="*/ 47 w 701"/>
                <a:gd name="T31" fmla="*/ 3 h 5"/>
                <a:gd name="T32" fmla="*/ 47 w 701"/>
                <a:gd name="T33" fmla="*/ 3 h 5"/>
                <a:gd name="T34" fmla="*/ 47 w 701"/>
                <a:gd name="T35" fmla="*/ 3 h 5"/>
                <a:gd name="T36" fmla="*/ 47 w 701"/>
                <a:gd name="T37" fmla="*/ 3 h 5"/>
                <a:gd name="T38" fmla="*/ 47 w 701"/>
                <a:gd name="T39" fmla="*/ 5 h 5"/>
                <a:gd name="T40" fmla="*/ 47 w 701"/>
                <a:gd name="T41" fmla="*/ 5 h 5"/>
                <a:gd name="T42" fmla="*/ 47 w 70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1" h="5">
                  <a:moveTo>
                    <a:pt x="70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6" y="0"/>
                  </a:lnTo>
                  <a:lnTo>
                    <a:pt x="70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F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4" name="Freeform 233"/>
            <p:cNvSpPr>
              <a:spLocks noEditPoints="1"/>
            </p:cNvSpPr>
            <p:nvPr/>
          </p:nvSpPr>
          <p:spPr bwMode="auto">
            <a:xfrm>
              <a:off x="162" y="3614"/>
              <a:ext cx="699" cy="7"/>
            </a:xfrm>
            <a:custGeom>
              <a:avLst/>
              <a:gdLst>
                <a:gd name="T0" fmla="*/ 701 w 698"/>
                <a:gd name="T1" fmla="*/ 9 h 6"/>
                <a:gd name="T2" fmla="*/ 488 w 698"/>
                <a:gd name="T3" fmla="*/ 9 h 6"/>
                <a:gd name="T4" fmla="*/ 488 w 698"/>
                <a:gd name="T5" fmla="*/ 0 h 6"/>
                <a:gd name="T6" fmla="*/ 696 w 698"/>
                <a:gd name="T7" fmla="*/ 0 h 6"/>
                <a:gd name="T8" fmla="*/ 701 w 698"/>
                <a:gd name="T9" fmla="*/ 9 h 6"/>
                <a:gd name="T10" fmla="*/ 213 w 698"/>
                <a:gd name="T11" fmla="*/ 9 h 6"/>
                <a:gd name="T12" fmla="*/ 104 w 698"/>
                <a:gd name="T13" fmla="*/ 9 h 6"/>
                <a:gd name="T14" fmla="*/ 104 w 698"/>
                <a:gd name="T15" fmla="*/ 0 h 6"/>
                <a:gd name="T16" fmla="*/ 213 w 698"/>
                <a:gd name="T17" fmla="*/ 0 h 6"/>
                <a:gd name="T18" fmla="*/ 213 w 698"/>
                <a:gd name="T19" fmla="*/ 9 h 6"/>
                <a:gd name="T20" fmla="*/ 47 w 698"/>
                <a:gd name="T21" fmla="*/ 9 h 6"/>
                <a:gd name="T22" fmla="*/ 0 w 698"/>
                <a:gd name="T23" fmla="*/ 9 h 6"/>
                <a:gd name="T24" fmla="*/ 0 w 698"/>
                <a:gd name="T25" fmla="*/ 0 h 6"/>
                <a:gd name="T26" fmla="*/ 50 w 698"/>
                <a:gd name="T27" fmla="*/ 0 h 6"/>
                <a:gd name="T28" fmla="*/ 50 w 698"/>
                <a:gd name="T29" fmla="*/ 0 h 6"/>
                <a:gd name="T30" fmla="*/ 50 w 698"/>
                <a:gd name="T31" fmla="*/ 6 h 6"/>
                <a:gd name="T32" fmla="*/ 50 w 698"/>
                <a:gd name="T33" fmla="*/ 6 h 6"/>
                <a:gd name="T34" fmla="*/ 50 w 698"/>
                <a:gd name="T35" fmla="*/ 6 h 6"/>
                <a:gd name="T36" fmla="*/ 47 w 698"/>
                <a:gd name="T37" fmla="*/ 6 h 6"/>
                <a:gd name="T38" fmla="*/ 47 w 698"/>
                <a:gd name="T39" fmla="*/ 9 h 6"/>
                <a:gd name="T40" fmla="*/ 47 w 698"/>
                <a:gd name="T41" fmla="*/ 9 h 6"/>
                <a:gd name="T42" fmla="*/ 47 w 69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8" h="6">
                  <a:moveTo>
                    <a:pt x="69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5" name="Freeform 234"/>
            <p:cNvSpPr>
              <a:spLocks noEditPoints="1"/>
            </p:cNvSpPr>
            <p:nvPr/>
          </p:nvSpPr>
          <p:spPr bwMode="auto">
            <a:xfrm>
              <a:off x="162" y="3614"/>
              <a:ext cx="696" cy="5"/>
            </a:xfrm>
            <a:custGeom>
              <a:avLst/>
              <a:gdLst>
                <a:gd name="T0" fmla="*/ 696 w 696"/>
                <a:gd name="T1" fmla="*/ 5 h 5"/>
                <a:gd name="T2" fmla="*/ 485 w 696"/>
                <a:gd name="T3" fmla="*/ 5 h 5"/>
                <a:gd name="T4" fmla="*/ 485 w 696"/>
                <a:gd name="T5" fmla="*/ 0 h 5"/>
                <a:gd name="T6" fmla="*/ 693 w 696"/>
                <a:gd name="T7" fmla="*/ 0 h 5"/>
                <a:gd name="T8" fmla="*/ 696 w 696"/>
                <a:gd name="T9" fmla="*/ 5 h 5"/>
                <a:gd name="T10" fmla="*/ 213 w 696"/>
                <a:gd name="T11" fmla="*/ 5 h 5"/>
                <a:gd name="T12" fmla="*/ 104 w 696"/>
                <a:gd name="T13" fmla="*/ 5 h 5"/>
                <a:gd name="T14" fmla="*/ 104 w 696"/>
                <a:gd name="T15" fmla="*/ 0 h 5"/>
                <a:gd name="T16" fmla="*/ 213 w 696"/>
                <a:gd name="T17" fmla="*/ 0 h 5"/>
                <a:gd name="T18" fmla="*/ 213 w 696"/>
                <a:gd name="T19" fmla="*/ 5 h 5"/>
                <a:gd name="T20" fmla="*/ 47 w 696"/>
                <a:gd name="T21" fmla="*/ 5 h 5"/>
                <a:gd name="T22" fmla="*/ 0 w 696"/>
                <a:gd name="T23" fmla="*/ 5 h 5"/>
                <a:gd name="T24" fmla="*/ 0 w 696"/>
                <a:gd name="T25" fmla="*/ 0 h 5"/>
                <a:gd name="T26" fmla="*/ 50 w 696"/>
                <a:gd name="T27" fmla="*/ 0 h 5"/>
                <a:gd name="T28" fmla="*/ 50 w 696"/>
                <a:gd name="T29" fmla="*/ 0 h 5"/>
                <a:gd name="T30" fmla="*/ 50 w 696"/>
                <a:gd name="T31" fmla="*/ 2 h 5"/>
                <a:gd name="T32" fmla="*/ 50 w 696"/>
                <a:gd name="T33" fmla="*/ 2 h 5"/>
                <a:gd name="T34" fmla="*/ 50 w 696"/>
                <a:gd name="T35" fmla="*/ 2 h 5"/>
                <a:gd name="T36" fmla="*/ 50 w 696"/>
                <a:gd name="T37" fmla="*/ 2 h 5"/>
                <a:gd name="T38" fmla="*/ 50 w 696"/>
                <a:gd name="T39" fmla="*/ 5 h 5"/>
                <a:gd name="T40" fmla="*/ 50 w 696"/>
                <a:gd name="T41" fmla="*/ 5 h 5"/>
                <a:gd name="T42" fmla="*/ 47 w 69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6" h="5">
                  <a:moveTo>
                    <a:pt x="69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41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6" name="Freeform 235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3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2 w 693"/>
                <a:gd name="T27" fmla="*/ 0 h 5"/>
                <a:gd name="T28" fmla="*/ 52 w 693"/>
                <a:gd name="T29" fmla="*/ 0 h 5"/>
                <a:gd name="T30" fmla="*/ 52 w 693"/>
                <a:gd name="T31" fmla="*/ 3 h 5"/>
                <a:gd name="T32" fmla="*/ 50 w 693"/>
                <a:gd name="T33" fmla="*/ 3 h 5"/>
                <a:gd name="T34" fmla="*/ 50 w 693"/>
                <a:gd name="T35" fmla="*/ 3 h 5"/>
                <a:gd name="T36" fmla="*/ 50 w 693"/>
                <a:gd name="T37" fmla="*/ 3 h 5"/>
                <a:gd name="T38" fmla="*/ 50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0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0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7" name="Freeform 236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1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5 w 693"/>
                <a:gd name="T27" fmla="*/ 0 h 5"/>
                <a:gd name="T28" fmla="*/ 55 w 693"/>
                <a:gd name="T29" fmla="*/ 0 h 5"/>
                <a:gd name="T30" fmla="*/ 52 w 693"/>
                <a:gd name="T31" fmla="*/ 2 h 5"/>
                <a:gd name="T32" fmla="*/ 52 w 693"/>
                <a:gd name="T33" fmla="*/ 2 h 5"/>
                <a:gd name="T34" fmla="*/ 52 w 693"/>
                <a:gd name="T35" fmla="*/ 2 h 5"/>
                <a:gd name="T36" fmla="*/ 52 w 693"/>
                <a:gd name="T37" fmla="*/ 2 h 5"/>
                <a:gd name="T38" fmla="*/ 52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8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3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8" name="Freeform 237"/>
            <p:cNvSpPr>
              <a:spLocks noEditPoints="1"/>
            </p:cNvSpPr>
            <p:nvPr/>
          </p:nvSpPr>
          <p:spPr bwMode="auto">
            <a:xfrm>
              <a:off x="162" y="3604"/>
              <a:ext cx="692" cy="5"/>
            </a:xfrm>
            <a:custGeom>
              <a:avLst/>
              <a:gdLst>
                <a:gd name="T0" fmla="*/ 696 w 690"/>
                <a:gd name="T1" fmla="*/ 5 h 5"/>
                <a:gd name="T2" fmla="*/ 488 w 690"/>
                <a:gd name="T3" fmla="*/ 5 h 5"/>
                <a:gd name="T4" fmla="*/ 488 w 690"/>
                <a:gd name="T5" fmla="*/ 0 h 5"/>
                <a:gd name="T6" fmla="*/ 691 w 690"/>
                <a:gd name="T7" fmla="*/ 0 h 5"/>
                <a:gd name="T8" fmla="*/ 696 w 690"/>
                <a:gd name="T9" fmla="*/ 5 h 5"/>
                <a:gd name="T10" fmla="*/ 216 w 690"/>
                <a:gd name="T11" fmla="*/ 5 h 5"/>
                <a:gd name="T12" fmla="*/ 104 w 690"/>
                <a:gd name="T13" fmla="*/ 5 h 5"/>
                <a:gd name="T14" fmla="*/ 104 w 690"/>
                <a:gd name="T15" fmla="*/ 0 h 5"/>
                <a:gd name="T16" fmla="*/ 216 w 690"/>
                <a:gd name="T17" fmla="*/ 0 h 5"/>
                <a:gd name="T18" fmla="*/ 216 w 690"/>
                <a:gd name="T19" fmla="*/ 5 h 5"/>
                <a:gd name="T20" fmla="*/ 52 w 690"/>
                <a:gd name="T21" fmla="*/ 5 h 5"/>
                <a:gd name="T22" fmla="*/ 0 w 690"/>
                <a:gd name="T23" fmla="*/ 5 h 5"/>
                <a:gd name="T24" fmla="*/ 0 w 690"/>
                <a:gd name="T25" fmla="*/ 0 h 5"/>
                <a:gd name="T26" fmla="*/ 60 w 690"/>
                <a:gd name="T27" fmla="*/ 0 h 5"/>
                <a:gd name="T28" fmla="*/ 57 w 690"/>
                <a:gd name="T29" fmla="*/ 0 h 5"/>
                <a:gd name="T30" fmla="*/ 57 w 690"/>
                <a:gd name="T31" fmla="*/ 3 h 5"/>
                <a:gd name="T32" fmla="*/ 55 w 690"/>
                <a:gd name="T33" fmla="*/ 3 h 5"/>
                <a:gd name="T34" fmla="*/ 55 w 690"/>
                <a:gd name="T35" fmla="*/ 3 h 5"/>
                <a:gd name="T36" fmla="*/ 55 w 690"/>
                <a:gd name="T37" fmla="*/ 3 h 5"/>
                <a:gd name="T38" fmla="*/ 52 w 690"/>
                <a:gd name="T39" fmla="*/ 5 h 5"/>
                <a:gd name="T40" fmla="*/ 52 w 690"/>
                <a:gd name="T41" fmla="*/ 5 h 5"/>
                <a:gd name="T42" fmla="*/ 52 w 69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0" h="5">
                  <a:moveTo>
                    <a:pt x="69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5" y="0"/>
                  </a:lnTo>
                  <a:lnTo>
                    <a:pt x="69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9" name="Freeform 238"/>
            <p:cNvSpPr>
              <a:spLocks noEditPoints="1"/>
            </p:cNvSpPr>
            <p:nvPr/>
          </p:nvSpPr>
          <p:spPr bwMode="auto">
            <a:xfrm>
              <a:off x="162" y="3602"/>
              <a:ext cx="690" cy="7"/>
            </a:xfrm>
            <a:custGeom>
              <a:avLst/>
              <a:gdLst>
                <a:gd name="T0" fmla="*/ 694 w 688"/>
                <a:gd name="T1" fmla="*/ 9 h 6"/>
                <a:gd name="T2" fmla="*/ 488 w 688"/>
                <a:gd name="T3" fmla="*/ 9 h 6"/>
                <a:gd name="T4" fmla="*/ 488 w 688"/>
                <a:gd name="T5" fmla="*/ 0 h 6"/>
                <a:gd name="T6" fmla="*/ 689 w 688"/>
                <a:gd name="T7" fmla="*/ 0 h 6"/>
                <a:gd name="T8" fmla="*/ 694 w 688"/>
                <a:gd name="T9" fmla="*/ 9 h 6"/>
                <a:gd name="T10" fmla="*/ 216 w 688"/>
                <a:gd name="T11" fmla="*/ 9 h 6"/>
                <a:gd name="T12" fmla="*/ 104 w 688"/>
                <a:gd name="T13" fmla="*/ 9 h 6"/>
                <a:gd name="T14" fmla="*/ 104 w 688"/>
                <a:gd name="T15" fmla="*/ 0 h 6"/>
                <a:gd name="T16" fmla="*/ 216 w 688"/>
                <a:gd name="T17" fmla="*/ 0 h 6"/>
                <a:gd name="T18" fmla="*/ 216 w 688"/>
                <a:gd name="T19" fmla="*/ 9 h 6"/>
                <a:gd name="T20" fmla="*/ 55 w 688"/>
                <a:gd name="T21" fmla="*/ 9 h 6"/>
                <a:gd name="T22" fmla="*/ 0 w 688"/>
                <a:gd name="T23" fmla="*/ 9 h 6"/>
                <a:gd name="T24" fmla="*/ 0 w 688"/>
                <a:gd name="T25" fmla="*/ 0 h 6"/>
                <a:gd name="T26" fmla="*/ 65 w 688"/>
                <a:gd name="T27" fmla="*/ 0 h 6"/>
                <a:gd name="T28" fmla="*/ 63 w 688"/>
                <a:gd name="T29" fmla="*/ 0 h 6"/>
                <a:gd name="T30" fmla="*/ 63 w 688"/>
                <a:gd name="T31" fmla="*/ 6 h 6"/>
                <a:gd name="T32" fmla="*/ 60 w 688"/>
                <a:gd name="T33" fmla="*/ 6 h 6"/>
                <a:gd name="T34" fmla="*/ 60 w 688"/>
                <a:gd name="T35" fmla="*/ 6 h 6"/>
                <a:gd name="T36" fmla="*/ 57 w 688"/>
                <a:gd name="T37" fmla="*/ 6 h 6"/>
                <a:gd name="T38" fmla="*/ 57 w 688"/>
                <a:gd name="T39" fmla="*/ 9 h 6"/>
                <a:gd name="T40" fmla="*/ 55 w 688"/>
                <a:gd name="T41" fmla="*/ 9 h 6"/>
                <a:gd name="T42" fmla="*/ 55 w 68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8" h="6">
                  <a:moveTo>
                    <a:pt x="68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83" y="0"/>
                  </a:lnTo>
                  <a:lnTo>
                    <a:pt x="68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0" name="Freeform 239"/>
            <p:cNvSpPr>
              <a:spLocks noEditPoints="1"/>
            </p:cNvSpPr>
            <p:nvPr/>
          </p:nvSpPr>
          <p:spPr bwMode="auto">
            <a:xfrm>
              <a:off x="162" y="3600"/>
              <a:ext cx="687" cy="5"/>
            </a:xfrm>
            <a:custGeom>
              <a:avLst/>
              <a:gdLst>
                <a:gd name="T0" fmla="*/ 691 w 685"/>
                <a:gd name="T1" fmla="*/ 5 h 5"/>
                <a:gd name="T2" fmla="*/ 488 w 685"/>
                <a:gd name="T3" fmla="*/ 5 h 5"/>
                <a:gd name="T4" fmla="*/ 488 w 685"/>
                <a:gd name="T5" fmla="*/ 0 h 5"/>
                <a:gd name="T6" fmla="*/ 686 w 685"/>
                <a:gd name="T7" fmla="*/ 0 h 5"/>
                <a:gd name="T8" fmla="*/ 691 w 685"/>
                <a:gd name="T9" fmla="*/ 5 h 5"/>
                <a:gd name="T10" fmla="*/ 216 w 685"/>
                <a:gd name="T11" fmla="*/ 5 h 5"/>
                <a:gd name="T12" fmla="*/ 104 w 685"/>
                <a:gd name="T13" fmla="*/ 5 h 5"/>
                <a:gd name="T14" fmla="*/ 104 w 685"/>
                <a:gd name="T15" fmla="*/ 0 h 5"/>
                <a:gd name="T16" fmla="*/ 216 w 685"/>
                <a:gd name="T17" fmla="*/ 0 h 5"/>
                <a:gd name="T18" fmla="*/ 216 w 685"/>
                <a:gd name="T19" fmla="*/ 5 h 5"/>
                <a:gd name="T20" fmla="*/ 60 w 685"/>
                <a:gd name="T21" fmla="*/ 5 h 5"/>
                <a:gd name="T22" fmla="*/ 0 w 685"/>
                <a:gd name="T23" fmla="*/ 5 h 5"/>
                <a:gd name="T24" fmla="*/ 0 w 685"/>
                <a:gd name="T25" fmla="*/ 0 h 5"/>
                <a:gd name="T26" fmla="*/ 73 w 685"/>
                <a:gd name="T27" fmla="*/ 0 h 5"/>
                <a:gd name="T28" fmla="*/ 70 w 685"/>
                <a:gd name="T29" fmla="*/ 2 h 5"/>
                <a:gd name="T30" fmla="*/ 68 w 685"/>
                <a:gd name="T31" fmla="*/ 2 h 5"/>
                <a:gd name="T32" fmla="*/ 65 w 685"/>
                <a:gd name="T33" fmla="*/ 2 h 5"/>
                <a:gd name="T34" fmla="*/ 65 w 685"/>
                <a:gd name="T35" fmla="*/ 2 h 5"/>
                <a:gd name="T36" fmla="*/ 63 w 685"/>
                <a:gd name="T37" fmla="*/ 5 h 5"/>
                <a:gd name="T38" fmla="*/ 63 w 685"/>
                <a:gd name="T39" fmla="*/ 5 h 5"/>
                <a:gd name="T40" fmla="*/ 60 w 685"/>
                <a:gd name="T41" fmla="*/ 5 h 5"/>
                <a:gd name="T42" fmla="*/ 60 w 685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5" h="5">
                  <a:moveTo>
                    <a:pt x="68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3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1" name="Freeform 240"/>
            <p:cNvSpPr>
              <a:spLocks noEditPoints="1"/>
            </p:cNvSpPr>
            <p:nvPr/>
          </p:nvSpPr>
          <p:spPr bwMode="auto">
            <a:xfrm>
              <a:off x="162" y="3597"/>
              <a:ext cx="685" cy="5"/>
            </a:xfrm>
            <a:custGeom>
              <a:avLst/>
              <a:gdLst>
                <a:gd name="T0" fmla="*/ 689 w 683"/>
                <a:gd name="T1" fmla="*/ 5 h 5"/>
                <a:gd name="T2" fmla="*/ 488 w 683"/>
                <a:gd name="T3" fmla="*/ 5 h 5"/>
                <a:gd name="T4" fmla="*/ 488 w 683"/>
                <a:gd name="T5" fmla="*/ 0 h 5"/>
                <a:gd name="T6" fmla="*/ 686 w 683"/>
                <a:gd name="T7" fmla="*/ 0 h 5"/>
                <a:gd name="T8" fmla="*/ 689 w 683"/>
                <a:gd name="T9" fmla="*/ 5 h 5"/>
                <a:gd name="T10" fmla="*/ 216 w 683"/>
                <a:gd name="T11" fmla="*/ 5 h 5"/>
                <a:gd name="T12" fmla="*/ 104 w 683"/>
                <a:gd name="T13" fmla="*/ 5 h 5"/>
                <a:gd name="T14" fmla="*/ 104 w 683"/>
                <a:gd name="T15" fmla="*/ 0 h 5"/>
                <a:gd name="T16" fmla="*/ 216 w 683"/>
                <a:gd name="T17" fmla="*/ 0 h 5"/>
                <a:gd name="T18" fmla="*/ 216 w 683"/>
                <a:gd name="T19" fmla="*/ 5 h 5"/>
                <a:gd name="T20" fmla="*/ 65 w 683"/>
                <a:gd name="T21" fmla="*/ 5 h 5"/>
                <a:gd name="T22" fmla="*/ 0 w 683"/>
                <a:gd name="T23" fmla="*/ 5 h 5"/>
                <a:gd name="T24" fmla="*/ 0 w 683"/>
                <a:gd name="T25" fmla="*/ 0 h 5"/>
                <a:gd name="T26" fmla="*/ 81 w 683"/>
                <a:gd name="T27" fmla="*/ 0 h 5"/>
                <a:gd name="T28" fmla="*/ 78 w 683"/>
                <a:gd name="T29" fmla="*/ 3 h 5"/>
                <a:gd name="T30" fmla="*/ 76 w 683"/>
                <a:gd name="T31" fmla="*/ 3 h 5"/>
                <a:gd name="T32" fmla="*/ 73 w 683"/>
                <a:gd name="T33" fmla="*/ 3 h 5"/>
                <a:gd name="T34" fmla="*/ 70 w 683"/>
                <a:gd name="T35" fmla="*/ 3 h 5"/>
                <a:gd name="T36" fmla="*/ 70 w 683"/>
                <a:gd name="T37" fmla="*/ 5 h 5"/>
                <a:gd name="T38" fmla="*/ 68 w 683"/>
                <a:gd name="T39" fmla="*/ 5 h 5"/>
                <a:gd name="T40" fmla="*/ 65 w 683"/>
                <a:gd name="T41" fmla="*/ 5 h 5"/>
                <a:gd name="T42" fmla="*/ 65 w 68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3" h="5">
                  <a:moveTo>
                    <a:pt x="68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2" name="Freeform 241"/>
            <p:cNvSpPr>
              <a:spLocks noEditPoints="1"/>
            </p:cNvSpPr>
            <p:nvPr/>
          </p:nvSpPr>
          <p:spPr bwMode="auto">
            <a:xfrm>
              <a:off x="162" y="3595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7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73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2 h 5"/>
                <a:gd name="T30" fmla="*/ 81 w 680"/>
                <a:gd name="T31" fmla="*/ 2 h 5"/>
                <a:gd name="T32" fmla="*/ 81 w 680"/>
                <a:gd name="T33" fmla="*/ 2 h 5"/>
                <a:gd name="T34" fmla="*/ 78 w 680"/>
                <a:gd name="T35" fmla="*/ 2 h 5"/>
                <a:gd name="T36" fmla="*/ 78 w 680"/>
                <a:gd name="T37" fmla="*/ 5 h 5"/>
                <a:gd name="T38" fmla="*/ 76 w 680"/>
                <a:gd name="T39" fmla="*/ 5 h 5"/>
                <a:gd name="T40" fmla="*/ 76 w 680"/>
                <a:gd name="T41" fmla="*/ 5 h 5"/>
                <a:gd name="T42" fmla="*/ 73 w 680"/>
                <a:gd name="T43" fmla="*/ 5 h 5"/>
                <a:gd name="T44" fmla="*/ 73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7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7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3" name="Freeform 242"/>
            <p:cNvSpPr>
              <a:spLocks noEditPoints="1"/>
            </p:cNvSpPr>
            <p:nvPr/>
          </p:nvSpPr>
          <p:spPr bwMode="auto">
            <a:xfrm>
              <a:off x="162" y="3593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5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81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5 h 5"/>
                <a:gd name="T30" fmla="*/ 83 w 680"/>
                <a:gd name="T31" fmla="*/ 5 h 5"/>
                <a:gd name="T32" fmla="*/ 83 w 680"/>
                <a:gd name="T33" fmla="*/ 5 h 5"/>
                <a:gd name="T34" fmla="*/ 83 w 680"/>
                <a:gd name="T35" fmla="*/ 5 h 5"/>
                <a:gd name="T36" fmla="*/ 81 w 680"/>
                <a:gd name="T37" fmla="*/ 5 h 5"/>
                <a:gd name="T38" fmla="*/ 81 w 680"/>
                <a:gd name="T39" fmla="*/ 5 h 5"/>
                <a:gd name="T40" fmla="*/ 81 w 680"/>
                <a:gd name="T41" fmla="*/ 5 h 5"/>
                <a:gd name="T42" fmla="*/ 81 w 680"/>
                <a:gd name="T43" fmla="*/ 5 h 5"/>
                <a:gd name="T44" fmla="*/ 81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5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4" name="Freeform 243"/>
            <p:cNvSpPr>
              <a:spLocks noEditPoints="1"/>
            </p:cNvSpPr>
            <p:nvPr/>
          </p:nvSpPr>
          <p:spPr bwMode="auto">
            <a:xfrm>
              <a:off x="162" y="3588"/>
              <a:ext cx="678" cy="7"/>
            </a:xfrm>
            <a:custGeom>
              <a:avLst/>
              <a:gdLst>
                <a:gd name="T0" fmla="*/ 680 w 677"/>
                <a:gd name="T1" fmla="*/ 9 h 6"/>
                <a:gd name="T2" fmla="*/ 488 w 677"/>
                <a:gd name="T3" fmla="*/ 9 h 6"/>
                <a:gd name="T4" fmla="*/ 488 w 677"/>
                <a:gd name="T5" fmla="*/ 0 h 6"/>
                <a:gd name="T6" fmla="*/ 675 w 677"/>
                <a:gd name="T7" fmla="*/ 0 h 6"/>
                <a:gd name="T8" fmla="*/ 680 w 677"/>
                <a:gd name="T9" fmla="*/ 9 h 6"/>
                <a:gd name="T10" fmla="*/ 213 w 677"/>
                <a:gd name="T11" fmla="*/ 9 h 6"/>
                <a:gd name="T12" fmla="*/ 104 w 677"/>
                <a:gd name="T13" fmla="*/ 9 h 6"/>
                <a:gd name="T14" fmla="*/ 104 w 677"/>
                <a:gd name="T15" fmla="*/ 0 h 6"/>
                <a:gd name="T16" fmla="*/ 213 w 677"/>
                <a:gd name="T17" fmla="*/ 0 h 6"/>
                <a:gd name="T18" fmla="*/ 213 w 677"/>
                <a:gd name="T19" fmla="*/ 9 h 6"/>
                <a:gd name="T20" fmla="*/ 83 w 677"/>
                <a:gd name="T21" fmla="*/ 9 h 6"/>
                <a:gd name="T22" fmla="*/ 0 w 677"/>
                <a:gd name="T23" fmla="*/ 9 h 6"/>
                <a:gd name="T24" fmla="*/ 0 w 677"/>
                <a:gd name="T25" fmla="*/ 0 h 6"/>
                <a:gd name="T26" fmla="*/ 83 w 677"/>
                <a:gd name="T27" fmla="*/ 0 h 6"/>
                <a:gd name="T28" fmla="*/ 83 w 677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7" h="6">
                  <a:moveTo>
                    <a:pt x="67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5" name="Freeform 244"/>
            <p:cNvSpPr>
              <a:spLocks noEditPoints="1"/>
            </p:cNvSpPr>
            <p:nvPr/>
          </p:nvSpPr>
          <p:spPr bwMode="auto">
            <a:xfrm>
              <a:off x="162" y="3588"/>
              <a:ext cx="676" cy="5"/>
            </a:xfrm>
            <a:custGeom>
              <a:avLst/>
              <a:gdLst>
                <a:gd name="T0" fmla="*/ 678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673 w 675"/>
                <a:gd name="T7" fmla="*/ 0 h 5"/>
                <a:gd name="T8" fmla="*/ 678 w 675"/>
                <a:gd name="T9" fmla="*/ 5 h 5"/>
                <a:gd name="T10" fmla="*/ 213 w 675"/>
                <a:gd name="T11" fmla="*/ 5 h 5"/>
                <a:gd name="T12" fmla="*/ 104 w 675"/>
                <a:gd name="T13" fmla="*/ 5 h 5"/>
                <a:gd name="T14" fmla="*/ 104 w 675"/>
                <a:gd name="T15" fmla="*/ 0 h 5"/>
                <a:gd name="T16" fmla="*/ 213 w 675"/>
                <a:gd name="T17" fmla="*/ 0 h 5"/>
                <a:gd name="T18" fmla="*/ 213 w 675"/>
                <a:gd name="T19" fmla="*/ 5 h 5"/>
                <a:gd name="T20" fmla="*/ 83 w 675"/>
                <a:gd name="T21" fmla="*/ 5 h 5"/>
                <a:gd name="T22" fmla="*/ 0 w 675"/>
                <a:gd name="T23" fmla="*/ 5 h 5"/>
                <a:gd name="T24" fmla="*/ 0 w 675"/>
                <a:gd name="T25" fmla="*/ 0 h 5"/>
                <a:gd name="T26" fmla="*/ 83 w 675"/>
                <a:gd name="T27" fmla="*/ 0 h 5"/>
                <a:gd name="T28" fmla="*/ 83 w 67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5">
                  <a:moveTo>
                    <a:pt x="67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7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6" name="Freeform 245"/>
            <p:cNvSpPr>
              <a:spLocks noEditPoints="1"/>
            </p:cNvSpPr>
            <p:nvPr/>
          </p:nvSpPr>
          <p:spPr bwMode="auto">
            <a:xfrm>
              <a:off x="162" y="3583"/>
              <a:ext cx="673" cy="5"/>
            </a:xfrm>
            <a:custGeom>
              <a:avLst/>
              <a:gdLst>
                <a:gd name="T0" fmla="*/ 675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0 w 672"/>
                <a:gd name="T7" fmla="*/ 0 h 5"/>
                <a:gd name="T8" fmla="*/ 675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83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83 w 672"/>
                <a:gd name="T27" fmla="*/ 0 h 5"/>
                <a:gd name="T28" fmla="*/ 83 w 67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7" name="Freeform 246"/>
            <p:cNvSpPr>
              <a:spLocks noEditPoints="1"/>
            </p:cNvSpPr>
            <p:nvPr/>
          </p:nvSpPr>
          <p:spPr bwMode="auto">
            <a:xfrm>
              <a:off x="162" y="3581"/>
              <a:ext cx="671" cy="7"/>
            </a:xfrm>
            <a:custGeom>
              <a:avLst/>
              <a:gdLst>
                <a:gd name="T0" fmla="*/ 673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0 w 670"/>
                <a:gd name="T7" fmla="*/ 0 h 5"/>
                <a:gd name="T8" fmla="*/ 673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83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83 w 670"/>
                <a:gd name="T27" fmla="*/ 0 h 5"/>
                <a:gd name="T28" fmla="*/ 83 w 670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0" h="5">
                  <a:moveTo>
                    <a:pt x="67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97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8" name="Freeform 247"/>
            <p:cNvSpPr>
              <a:spLocks noEditPoints="1"/>
            </p:cNvSpPr>
            <p:nvPr/>
          </p:nvSpPr>
          <p:spPr bwMode="auto">
            <a:xfrm>
              <a:off x="162" y="3579"/>
              <a:ext cx="669" cy="5"/>
            </a:xfrm>
            <a:custGeom>
              <a:avLst/>
              <a:gdLst>
                <a:gd name="T0" fmla="*/ 673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0 w 667"/>
                <a:gd name="T7" fmla="*/ 0 h 5"/>
                <a:gd name="T8" fmla="*/ 673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83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83 w 667"/>
                <a:gd name="T27" fmla="*/ 0 h 5"/>
                <a:gd name="T28" fmla="*/ 83 w 66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9" name="Freeform 248"/>
            <p:cNvSpPr>
              <a:spLocks noEditPoints="1"/>
            </p:cNvSpPr>
            <p:nvPr/>
          </p:nvSpPr>
          <p:spPr bwMode="auto">
            <a:xfrm>
              <a:off x="162" y="3576"/>
              <a:ext cx="669" cy="5"/>
            </a:xfrm>
            <a:custGeom>
              <a:avLst/>
              <a:gdLst>
                <a:gd name="T0" fmla="*/ 673 w 667"/>
                <a:gd name="T1" fmla="*/ 3 h 6"/>
                <a:gd name="T2" fmla="*/ 488 w 667"/>
                <a:gd name="T3" fmla="*/ 3 h 6"/>
                <a:gd name="T4" fmla="*/ 488 w 667"/>
                <a:gd name="T5" fmla="*/ 0 h 6"/>
                <a:gd name="T6" fmla="*/ 668 w 667"/>
                <a:gd name="T7" fmla="*/ 0 h 6"/>
                <a:gd name="T8" fmla="*/ 673 w 667"/>
                <a:gd name="T9" fmla="*/ 3 h 6"/>
                <a:gd name="T10" fmla="*/ 216 w 667"/>
                <a:gd name="T11" fmla="*/ 3 h 6"/>
                <a:gd name="T12" fmla="*/ 104 w 667"/>
                <a:gd name="T13" fmla="*/ 3 h 6"/>
                <a:gd name="T14" fmla="*/ 104 w 667"/>
                <a:gd name="T15" fmla="*/ 0 h 6"/>
                <a:gd name="T16" fmla="*/ 216 w 667"/>
                <a:gd name="T17" fmla="*/ 0 h 6"/>
                <a:gd name="T18" fmla="*/ 216 w 667"/>
                <a:gd name="T19" fmla="*/ 3 h 6"/>
                <a:gd name="T20" fmla="*/ 83 w 667"/>
                <a:gd name="T21" fmla="*/ 3 h 6"/>
                <a:gd name="T22" fmla="*/ 0 w 667"/>
                <a:gd name="T23" fmla="*/ 3 h 6"/>
                <a:gd name="T24" fmla="*/ 0 w 667"/>
                <a:gd name="T25" fmla="*/ 0 h 6"/>
                <a:gd name="T26" fmla="*/ 83 w 667"/>
                <a:gd name="T27" fmla="*/ 0 h 6"/>
                <a:gd name="T28" fmla="*/ 83 w 667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6">
                  <a:moveTo>
                    <a:pt x="66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6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B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0" name="Freeform 249"/>
            <p:cNvSpPr>
              <a:spLocks noEditPoints="1"/>
            </p:cNvSpPr>
            <p:nvPr/>
          </p:nvSpPr>
          <p:spPr bwMode="auto">
            <a:xfrm>
              <a:off x="162" y="3574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83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83 w 664"/>
                <a:gd name="T27" fmla="*/ 0 h 5"/>
                <a:gd name="T28" fmla="*/ 83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1" name="Freeform 250"/>
            <p:cNvSpPr>
              <a:spLocks noEditPoints="1"/>
            </p:cNvSpPr>
            <p:nvPr/>
          </p:nvSpPr>
          <p:spPr bwMode="auto">
            <a:xfrm>
              <a:off x="162" y="3572"/>
              <a:ext cx="662" cy="5"/>
            </a:xfrm>
            <a:custGeom>
              <a:avLst/>
              <a:gdLst>
                <a:gd name="T0" fmla="*/ 662 w 662"/>
                <a:gd name="T1" fmla="*/ 5 h 5"/>
                <a:gd name="T2" fmla="*/ 485 w 662"/>
                <a:gd name="T3" fmla="*/ 5 h 5"/>
                <a:gd name="T4" fmla="*/ 485 w 662"/>
                <a:gd name="T5" fmla="*/ 0 h 5"/>
                <a:gd name="T6" fmla="*/ 657 w 662"/>
                <a:gd name="T7" fmla="*/ 0 h 5"/>
                <a:gd name="T8" fmla="*/ 662 w 662"/>
                <a:gd name="T9" fmla="*/ 5 h 5"/>
                <a:gd name="T10" fmla="*/ 213 w 662"/>
                <a:gd name="T11" fmla="*/ 5 h 5"/>
                <a:gd name="T12" fmla="*/ 104 w 662"/>
                <a:gd name="T13" fmla="*/ 5 h 5"/>
                <a:gd name="T14" fmla="*/ 104 w 662"/>
                <a:gd name="T15" fmla="*/ 0 h 5"/>
                <a:gd name="T16" fmla="*/ 213 w 662"/>
                <a:gd name="T17" fmla="*/ 0 h 5"/>
                <a:gd name="T18" fmla="*/ 213 w 662"/>
                <a:gd name="T19" fmla="*/ 5 h 5"/>
                <a:gd name="T20" fmla="*/ 83 w 662"/>
                <a:gd name="T21" fmla="*/ 5 h 5"/>
                <a:gd name="T22" fmla="*/ 0 w 662"/>
                <a:gd name="T23" fmla="*/ 5 h 5"/>
                <a:gd name="T24" fmla="*/ 0 w 662"/>
                <a:gd name="T25" fmla="*/ 0 h 5"/>
                <a:gd name="T26" fmla="*/ 83 w 662"/>
                <a:gd name="T27" fmla="*/ 0 h 5"/>
                <a:gd name="T28" fmla="*/ 83 w 66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2" name="Freeform 251"/>
            <p:cNvSpPr>
              <a:spLocks noEditPoints="1"/>
            </p:cNvSpPr>
            <p:nvPr/>
          </p:nvSpPr>
          <p:spPr bwMode="auto">
            <a:xfrm>
              <a:off x="162" y="3567"/>
              <a:ext cx="660" cy="7"/>
            </a:xfrm>
            <a:custGeom>
              <a:avLst/>
              <a:gdLst>
                <a:gd name="T0" fmla="*/ 662 w 659"/>
                <a:gd name="T1" fmla="*/ 9 h 6"/>
                <a:gd name="T2" fmla="*/ 488 w 659"/>
                <a:gd name="T3" fmla="*/ 9 h 6"/>
                <a:gd name="T4" fmla="*/ 488 w 659"/>
                <a:gd name="T5" fmla="*/ 0 h 6"/>
                <a:gd name="T6" fmla="*/ 657 w 659"/>
                <a:gd name="T7" fmla="*/ 0 h 6"/>
                <a:gd name="T8" fmla="*/ 662 w 659"/>
                <a:gd name="T9" fmla="*/ 9 h 6"/>
                <a:gd name="T10" fmla="*/ 213 w 659"/>
                <a:gd name="T11" fmla="*/ 9 h 6"/>
                <a:gd name="T12" fmla="*/ 104 w 659"/>
                <a:gd name="T13" fmla="*/ 9 h 6"/>
                <a:gd name="T14" fmla="*/ 104 w 659"/>
                <a:gd name="T15" fmla="*/ 0 h 6"/>
                <a:gd name="T16" fmla="*/ 213 w 659"/>
                <a:gd name="T17" fmla="*/ 0 h 6"/>
                <a:gd name="T18" fmla="*/ 213 w 659"/>
                <a:gd name="T19" fmla="*/ 9 h 6"/>
                <a:gd name="T20" fmla="*/ 83 w 659"/>
                <a:gd name="T21" fmla="*/ 9 h 6"/>
                <a:gd name="T22" fmla="*/ 0 w 659"/>
                <a:gd name="T23" fmla="*/ 9 h 6"/>
                <a:gd name="T24" fmla="*/ 0 w 659"/>
                <a:gd name="T25" fmla="*/ 0 h 6"/>
                <a:gd name="T26" fmla="*/ 83 w 659"/>
                <a:gd name="T27" fmla="*/ 0 h 6"/>
                <a:gd name="T28" fmla="*/ 83 w 659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3" name="Freeform 252"/>
            <p:cNvSpPr>
              <a:spLocks noEditPoints="1"/>
            </p:cNvSpPr>
            <p:nvPr/>
          </p:nvSpPr>
          <p:spPr bwMode="auto">
            <a:xfrm>
              <a:off x="162" y="3567"/>
              <a:ext cx="657" cy="5"/>
            </a:xfrm>
            <a:custGeom>
              <a:avLst/>
              <a:gdLst>
                <a:gd name="T0" fmla="*/ 657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4 w 657"/>
                <a:gd name="T7" fmla="*/ 0 h 5"/>
                <a:gd name="T8" fmla="*/ 657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83 w 657"/>
                <a:gd name="T27" fmla="*/ 0 h 5"/>
                <a:gd name="T28" fmla="*/ 83 w 65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7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4" name="Freeform 253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4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5" name="Freeform 254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2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6" name="Freeform 255"/>
            <p:cNvSpPr>
              <a:spLocks noEditPoints="1"/>
            </p:cNvSpPr>
            <p:nvPr/>
          </p:nvSpPr>
          <p:spPr bwMode="auto">
            <a:xfrm>
              <a:off x="162" y="3557"/>
              <a:ext cx="653" cy="5"/>
            </a:xfrm>
            <a:custGeom>
              <a:avLst/>
              <a:gdLst>
                <a:gd name="T0" fmla="*/ 657 w 651"/>
                <a:gd name="T1" fmla="*/ 5 h 5"/>
                <a:gd name="T2" fmla="*/ 488 w 651"/>
                <a:gd name="T3" fmla="*/ 5 h 5"/>
                <a:gd name="T4" fmla="*/ 488 w 651"/>
                <a:gd name="T5" fmla="*/ 0 h 5"/>
                <a:gd name="T6" fmla="*/ 655 w 651"/>
                <a:gd name="T7" fmla="*/ 0 h 5"/>
                <a:gd name="T8" fmla="*/ 655 w 651"/>
                <a:gd name="T9" fmla="*/ 3 h 5"/>
                <a:gd name="T10" fmla="*/ 657 w 651"/>
                <a:gd name="T11" fmla="*/ 5 h 5"/>
                <a:gd name="T12" fmla="*/ 216 w 651"/>
                <a:gd name="T13" fmla="*/ 5 h 5"/>
                <a:gd name="T14" fmla="*/ 104 w 651"/>
                <a:gd name="T15" fmla="*/ 5 h 5"/>
                <a:gd name="T16" fmla="*/ 104 w 651"/>
                <a:gd name="T17" fmla="*/ 0 h 5"/>
                <a:gd name="T18" fmla="*/ 216 w 651"/>
                <a:gd name="T19" fmla="*/ 0 h 5"/>
                <a:gd name="T20" fmla="*/ 216 w 651"/>
                <a:gd name="T21" fmla="*/ 5 h 5"/>
                <a:gd name="T22" fmla="*/ 83 w 651"/>
                <a:gd name="T23" fmla="*/ 5 h 5"/>
                <a:gd name="T24" fmla="*/ 0 w 651"/>
                <a:gd name="T25" fmla="*/ 5 h 5"/>
                <a:gd name="T26" fmla="*/ 0 w 651"/>
                <a:gd name="T27" fmla="*/ 0 h 5"/>
                <a:gd name="T28" fmla="*/ 83 w 651"/>
                <a:gd name="T29" fmla="*/ 0 h 5"/>
                <a:gd name="T30" fmla="*/ 83 w 651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49" y="3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F7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7" name="Freeform 256"/>
            <p:cNvSpPr>
              <a:spLocks noEditPoints="1"/>
            </p:cNvSpPr>
            <p:nvPr/>
          </p:nvSpPr>
          <p:spPr bwMode="auto">
            <a:xfrm>
              <a:off x="162" y="3555"/>
              <a:ext cx="653" cy="7"/>
            </a:xfrm>
            <a:custGeom>
              <a:avLst/>
              <a:gdLst>
                <a:gd name="T0" fmla="*/ 655 w 651"/>
                <a:gd name="T1" fmla="*/ 9 h 6"/>
                <a:gd name="T2" fmla="*/ 488 w 651"/>
                <a:gd name="T3" fmla="*/ 9 h 6"/>
                <a:gd name="T4" fmla="*/ 488 w 651"/>
                <a:gd name="T5" fmla="*/ 0 h 6"/>
                <a:gd name="T6" fmla="*/ 657 w 651"/>
                <a:gd name="T7" fmla="*/ 0 h 6"/>
                <a:gd name="T8" fmla="*/ 655 w 651"/>
                <a:gd name="T9" fmla="*/ 9 h 6"/>
                <a:gd name="T10" fmla="*/ 655 w 651"/>
                <a:gd name="T11" fmla="*/ 9 h 6"/>
                <a:gd name="T12" fmla="*/ 216 w 651"/>
                <a:gd name="T13" fmla="*/ 9 h 6"/>
                <a:gd name="T14" fmla="*/ 104 w 651"/>
                <a:gd name="T15" fmla="*/ 9 h 6"/>
                <a:gd name="T16" fmla="*/ 104 w 651"/>
                <a:gd name="T17" fmla="*/ 0 h 6"/>
                <a:gd name="T18" fmla="*/ 216 w 651"/>
                <a:gd name="T19" fmla="*/ 0 h 6"/>
                <a:gd name="T20" fmla="*/ 216 w 651"/>
                <a:gd name="T21" fmla="*/ 9 h 6"/>
                <a:gd name="T22" fmla="*/ 83 w 651"/>
                <a:gd name="T23" fmla="*/ 9 h 6"/>
                <a:gd name="T24" fmla="*/ 0 w 651"/>
                <a:gd name="T25" fmla="*/ 9 h 6"/>
                <a:gd name="T26" fmla="*/ 0 w 651"/>
                <a:gd name="T27" fmla="*/ 0 h 6"/>
                <a:gd name="T28" fmla="*/ 83 w 651"/>
                <a:gd name="T29" fmla="*/ 0 h 6"/>
                <a:gd name="T30" fmla="*/ 83 w 651"/>
                <a:gd name="T31" fmla="*/ 9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6">
                  <a:moveTo>
                    <a:pt x="64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4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8" name="Freeform 257"/>
            <p:cNvSpPr>
              <a:spLocks noEditPoints="1"/>
            </p:cNvSpPr>
            <p:nvPr/>
          </p:nvSpPr>
          <p:spPr bwMode="auto">
            <a:xfrm>
              <a:off x="162" y="3553"/>
              <a:ext cx="655" cy="5"/>
            </a:xfrm>
            <a:custGeom>
              <a:avLst/>
              <a:gdLst>
                <a:gd name="T0" fmla="*/ 652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7 w 654"/>
                <a:gd name="T7" fmla="*/ 0 h 5"/>
                <a:gd name="T8" fmla="*/ 652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68 w 654"/>
                <a:gd name="T27" fmla="*/ 0 h 5"/>
                <a:gd name="T28" fmla="*/ 70 w 654"/>
                <a:gd name="T29" fmla="*/ 0 h 5"/>
                <a:gd name="T30" fmla="*/ 70 w 654"/>
                <a:gd name="T31" fmla="*/ 0 h 5"/>
                <a:gd name="T32" fmla="*/ 73 w 654"/>
                <a:gd name="T33" fmla="*/ 2 h 5"/>
                <a:gd name="T34" fmla="*/ 76 w 654"/>
                <a:gd name="T35" fmla="*/ 2 h 5"/>
                <a:gd name="T36" fmla="*/ 78 w 654"/>
                <a:gd name="T37" fmla="*/ 2 h 5"/>
                <a:gd name="T38" fmla="*/ 78 w 654"/>
                <a:gd name="T39" fmla="*/ 2 h 5"/>
                <a:gd name="T40" fmla="*/ 81 w 654"/>
                <a:gd name="T41" fmla="*/ 2 h 5"/>
                <a:gd name="T42" fmla="*/ 83 w 654"/>
                <a:gd name="T43" fmla="*/ 2 h 5"/>
                <a:gd name="T44" fmla="*/ 83 w 654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4" h="5">
                  <a:moveTo>
                    <a:pt x="64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4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19" name="Freeform 258"/>
            <p:cNvSpPr>
              <a:spLocks noEditPoints="1"/>
            </p:cNvSpPr>
            <p:nvPr/>
          </p:nvSpPr>
          <p:spPr bwMode="auto">
            <a:xfrm>
              <a:off x="162" y="3550"/>
              <a:ext cx="657" cy="5"/>
            </a:xfrm>
            <a:custGeom>
              <a:avLst/>
              <a:gdLst>
                <a:gd name="T0" fmla="*/ 651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7 w 657"/>
                <a:gd name="T7" fmla="*/ 0 h 5"/>
                <a:gd name="T8" fmla="*/ 651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60 w 657"/>
                <a:gd name="T27" fmla="*/ 0 h 5"/>
                <a:gd name="T28" fmla="*/ 63 w 657"/>
                <a:gd name="T29" fmla="*/ 3 h 5"/>
                <a:gd name="T30" fmla="*/ 65 w 657"/>
                <a:gd name="T31" fmla="*/ 3 h 5"/>
                <a:gd name="T32" fmla="*/ 68 w 657"/>
                <a:gd name="T33" fmla="*/ 3 h 5"/>
                <a:gd name="T34" fmla="*/ 70 w 657"/>
                <a:gd name="T35" fmla="*/ 3 h 5"/>
                <a:gd name="T36" fmla="*/ 73 w 657"/>
                <a:gd name="T37" fmla="*/ 5 h 5"/>
                <a:gd name="T38" fmla="*/ 76 w 657"/>
                <a:gd name="T39" fmla="*/ 5 h 5"/>
                <a:gd name="T40" fmla="*/ 81 w 657"/>
                <a:gd name="T41" fmla="*/ 5 h 5"/>
                <a:gd name="T42" fmla="*/ 83 w 657"/>
                <a:gd name="T43" fmla="*/ 5 h 5"/>
                <a:gd name="T44" fmla="*/ 83 w 657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7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68" y="3"/>
                  </a:lnTo>
                  <a:lnTo>
                    <a:pt x="70" y="3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81" y="5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0" name="Freeform 259"/>
            <p:cNvSpPr>
              <a:spLocks noEditPoints="1"/>
            </p:cNvSpPr>
            <p:nvPr/>
          </p:nvSpPr>
          <p:spPr bwMode="auto">
            <a:xfrm>
              <a:off x="162" y="3548"/>
              <a:ext cx="660" cy="5"/>
            </a:xfrm>
            <a:custGeom>
              <a:avLst/>
              <a:gdLst>
                <a:gd name="T0" fmla="*/ 657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57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8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7 w 659"/>
                <a:gd name="T27" fmla="*/ 0 h 5"/>
                <a:gd name="T28" fmla="*/ 57 w 659"/>
                <a:gd name="T29" fmla="*/ 0 h 5"/>
                <a:gd name="T30" fmla="*/ 60 w 659"/>
                <a:gd name="T31" fmla="*/ 2 h 5"/>
                <a:gd name="T32" fmla="*/ 60 w 659"/>
                <a:gd name="T33" fmla="*/ 2 h 5"/>
                <a:gd name="T34" fmla="*/ 63 w 659"/>
                <a:gd name="T35" fmla="*/ 2 h 5"/>
                <a:gd name="T36" fmla="*/ 63 w 659"/>
                <a:gd name="T37" fmla="*/ 5 h 5"/>
                <a:gd name="T38" fmla="*/ 65 w 659"/>
                <a:gd name="T39" fmla="*/ 5 h 5"/>
                <a:gd name="T40" fmla="*/ 65 w 659"/>
                <a:gd name="T41" fmla="*/ 5 h 5"/>
                <a:gd name="T42" fmla="*/ 68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3" y="5"/>
                  </a:lnTo>
                  <a:lnTo>
                    <a:pt x="65" y="5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1" name="Freeform 260"/>
            <p:cNvSpPr>
              <a:spLocks noEditPoints="1"/>
            </p:cNvSpPr>
            <p:nvPr/>
          </p:nvSpPr>
          <p:spPr bwMode="auto">
            <a:xfrm>
              <a:off x="162" y="3546"/>
              <a:ext cx="660" cy="5"/>
            </a:xfrm>
            <a:custGeom>
              <a:avLst/>
              <a:gdLst>
                <a:gd name="T0" fmla="*/ 660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60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0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5 w 659"/>
                <a:gd name="T27" fmla="*/ 0 h 5"/>
                <a:gd name="T28" fmla="*/ 55 w 659"/>
                <a:gd name="T29" fmla="*/ 0 h 5"/>
                <a:gd name="T30" fmla="*/ 55 w 659"/>
                <a:gd name="T31" fmla="*/ 3 h 5"/>
                <a:gd name="T32" fmla="*/ 57 w 659"/>
                <a:gd name="T33" fmla="*/ 3 h 5"/>
                <a:gd name="T34" fmla="*/ 57 w 659"/>
                <a:gd name="T35" fmla="*/ 3 h 5"/>
                <a:gd name="T36" fmla="*/ 57 w 659"/>
                <a:gd name="T37" fmla="*/ 5 h 5"/>
                <a:gd name="T38" fmla="*/ 60 w 659"/>
                <a:gd name="T39" fmla="*/ 5 h 5"/>
                <a:gd name="T40" fmla="*/ 60 w 659"/>
                <a:gd name="T41" fmla="*/ 5 h 5"/>
                <a:gd name="T42" fmla="*/ 60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2" name="Freeform 261"/>
            <p:cNvSpPr>
              <a:spLocks noEditPoints="1"/>
            </p:cNvSpPr>
            <p:nvPr/>
          </p:nvSpPr>
          <p:spPr bwMode="auto">
            <a:xfrm>
              <a:off x="162" y="3541"/>
              <a:ext cx="662" cy="7"/>
            </a:xfrm>
            <a:custGeom>
              <a:avLst/>
              <a:gdLst>
                <a:gd name="T0" fmla="*/ 659 w 662"/>
                <a:gd name="T1" fmla="*/ 9 h 6"/>
                <a:gd name="T2" fmla="*/ 485 w 662"/>
                <a:gd name="T3" fmla="*/ 9 h 6"/>
                <a:gd name="T4" fmla="*/ 485 w 662"/>
                <a:gd name="T5" fmla="*/ 0 h 6"/>
                <a:gd name="T6" fmla="*/ 662 w 662"/>
                <a:gd name="T7" fmla="*/ 0 h 6"/>
                <a:gd name="T8" fmla="*/ 659 w 662"/>
                <a:gd name="T9" fmla="*/ 9 h 6"/>
                <a:gd name="T10" fmla="*/ 213 w 662"/>
                <a:gd name="T11" fmla="*/ 9 h 6"/>
                <a:gd name="T12" fmla="*/ 104 w 662"/>
                <a:gd name="T13" fmla="*/ 9 h 6"/>
                <a:gd name="T14" fmla="*/ 104 w 662"/>
                <a:gd name="T15" fmla="*/ 0 h 6"/>
                <a:gd name="T16" fmla="*/ 213 w 662"/>
                <a:gd name="T17" fmla="*/ 0 h 6"/>
                <a:gd name="T18" fmla="*/ 213 w 662"/>
                <a:gd name="T19" fmla="*/ 9 h 6"/>
                <a:gd name="T20" fmla="*/ 57 w 662"/>
                <a:gd name="T21" fmla="*/ 9 h 6"/>
                <a:gd name="T22" fmla="*/ 0 w 662"/>
                <a:gd name="T23" fmla="*/ 9 h 6"/>
                <a:gd name="T24" fmla="*/ 0 w 662"/>
                <a:gd name="T25" fmla="*/ 0 h 6"/>
                <a:gd name="T26" fmla="*/ 52 w 662"/>
                <a:gd name="T27" fmla="*/ 0 h 6"/>
                <a:gd name="T28" fmla="*/ 52 w 662"/>
                <a:gd name="T29" fmla="*/ 0 h 6"/>
                <a:gd name="T30" fmla="*/ 55 w 662"/>
                <a:gd name="T31" fmla="*/ 6 h 6"/>
                <a:gd name="T32" fmla="*/ 55 w 662"/>
                <a:gd name="T33" fmla="*/ 6 h 6"/>
                <a:gd name="T34" fmla="*/ 55 w 662"/>
                <a:gd name="T35" fmla="*/ 6 h 6"/>
                <a:gd name="T36" fmla="*/ 55 w 662"/>
                <a:gd name="T37" fmla="*/ 6 h 6"/>
                <a:gd name="T38" fmla="*/ 55 w 662"/>
                <a:gd name="T39" fmla="*/ 9 h 6"/>
                <a:gd name="T40" fmla="*/ 57 w 662"/>
                <a:gd name="T41" fmla="*/ 9 h 6"/>
                <a:gd name="T42" fmla="*/ 57 w 662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2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3" name="Freeform 262"/>
            <p:cNvSpPr>
              <a:spLocks noEditPoints="1"/>
            </p:cNvSpPr>
            <p:nvPr/>
          </p:nvSpPr>
          <p:spPr bwMode="auto">
            <a:xfrm>
              <a:off x="162" y="3541"/>
              <a:ext cx="664" cy="5"/>
            </a:xfrm>
            <a:custGeom>
              <a:avLst/>
              <a:gdLst>
                <a:gd name="T0" fmla="*/ 659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64 w 664"/>
                <a:gd name="T7" fmla="*/ 0 h 5"/>
                <a:gd name="T8" fmla="*/ 659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55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52 w 664"/>
                <a:gd name="T27" fmla="*/ 0 h 5"/>
                <a:gd name="T28" fmla="*/ 52 w 664"/>
                <a:gd name="T29" fmla="*/ 0 h 5"/>
                <a:gd name="T30" fmla="*/ 52 w 664"/>
                <a:gd name="T31" fmla="*/ 2 h 5"/>
                <a:gd name="T32" fmla="*/ 52 w 664"/>
                <a:gd name="T33" fmla="*/ 2 h 5"/>
                <a:gd name="T34" fmla="*/ 52 w 664"/>
                <a:gd name="T35" fmla="*/ 2 h 5"/>
                <a:gd name="T36" fmla="*/ 52 w 664"/>
                <a:gd name="T37" fmla="*/ 2 h 5"/>
                <a:gd name="T38" fmla="*/ 55 w 664"/>
                <a:gd name="T39" fmla="*/ 5 h 5"/>
                <a:gd name="T40" fmla="*/ 55 w 664"/>
                <a:gd name="T41" fmla="*/ 5 h 5"/>
                <a:gd name="T42" fmla="*/ 55 w 664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4" h="5">
                  <a:moveTo>
                    <a:pt x="65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5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4" name="Freeform 263"/>
            <p:cNvSpPr>
              <a:spLocks noEditPoints="1"/>
            </p:cNvSpPr>
            <p:nvPr/>
          </p:nvSpPr>
          <p:spPr bwMode="auto">
            <a:xfrm>
              <a:off x="162" y="3536"/>
              <a:ext cx="669" cy="5"/>
            </a:xfrm>
            <a:custGeom>
              <a:avLst/>
              <a:gdLst>
                <a:gd name="T0" fmla="*/ 668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3 w 667"/>
                <a:gd name="T7" fmla="*/ 0 h 5"/>
                <a:gd name="T8" fmla="*/ 668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52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52 w 667"/>
                <a:gd name="T27" fmla="*/ 0 h 5"/>
                <a:gd name="T28" fmla="*/ 52 w 667"/>
                <a:gd name="T29" fmla="*/ 0 h 5"/>
                <a:gd name="T30" fmla="*/ 52 w 667"/>
                <a:gd name="T31" fmla="*/ 3 h 5"/>
                <a:gd name="T32" fmla="*/ 52 w 667"/>
                <a:gd name="T33" fmla="*/ 3 h 5"/>
                <a:gd name="T34" fmla="*/ 52 w 667"/>
                <a:gd name="T35" fmla="*/ 3 h 5"/>
                <a:gd name="T36" fmla="*/ 52 w 667"/>
                <a:gd name="T37" fmla="*/ 3 h 5"/>
                <a:gd name="T38" fmla="*/ 52 w 667"/>
                <a:gd name="T39" fmla="*/ 5 h 5"/>
                <a:gd name="T40" fmla="*/ 52 w 667"/>
                <a:gd name="T41" fmla="*/ 5 h 5"/>
                <a:gd name="T42" fmla="*/ 52 w 667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7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5" name="Freeform 264"/>
            <p:cNvSpPr>
              <a:spLocks noEditPoints="1"/>
            </p:cNvSpPr>
            <p:nvPr/>
          </p:nvSpPr>
          <p:spPr bwMode="auto">
            <a:xfrm>
              <a:off x="162" y="3534"/>
              <a:ext cx="671" cy="7"/>
            </a:xfrm>
            <a:custGeom>
              <a:avLst/>
              <a:gdLst>
                <a:gd name="T0" fmla="*/ 667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3 w 670"/>
                <a:gd name="T7" fmla="*/ 0 h 5"/>
                <a:gd name="T8" fmla="*/ 667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52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50 w 670"/>
                <a:gd name="T27" fmla="*/ 0 h 5"/>
                <a:gd name="T28" fmla="*/ 50 w 670"/>
                <a:gd name="T29" fmla="*/ 0 h 5"/>
                <a:gd name="T30" fmla="*/ 50 w 670"/>
                <a:gd name="T31" fmla="*/ 6 h 5"/>
                <a:gd name="T32" fmla="*/ 50 w 670"/>
                <a:gd name="T33" fmla="*/ 6 h 5"/>
                <a:gd name="T34" fmla="*/ 52 w 670"/>
                <a:gd name="T35" fmla="*/ 6 h 5"/>
                <a:gd name="T36" fmla="*/ 52 w 670"/>
                <a:gd name="T37" fmla="*/ 6 h 5"/>
                <a:gd name="T38" fmla="*/ 52 w 670"/>
                <a:gd name="T39" fmla="*/ 14 h 5"/>
                <a:gd name="T40" fmla="*/ 52 w 670"/>
                <a:gd name="T41" fmla="*/ 14 h 5"/>
                <a:gd name="T42" fmla="*/ 52 w 670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0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28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6" name="Freeform 265"/>
            <p:cNvSpPr>
              <a:spLocks noEditPoints="1"/>
            </p:cNvSpPr>
            <p:nvPr/>
          </p:nvSpPr>
          <p:spPr bwMode="auto">
            <a:xfrm>
              <a:off x="162" y="3532"/>
              <a:ext cx="673" cy="5"/>
            </a:xfrm>
            <a:custGeom>
              <a:avLst/>
              <a:gdLst>
                <a:gd name="T0" fmla="*/ 670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5 w 672"/>
                <a:gd name="T7" fmla="*/ 0 h 5"/>
                <a:gd name="T8" fmla="*/ 670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52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50 w 672"/>
                <a:gd name="T27" fmla="*/ 0 h 5"/>
                <a:gd name="T28" fmla="*/ 50 w 672"/>
                <a:gd name="T29" fmla="*/ 0 h 5"/>
                <a:gd name="T30" fmla="*/ 50 w 672"/>
                <a:gd name="T31" fmla="*/ 3 h 5"/>
                <a:gd name="T32" fmla="*/ 50 w 672"/>
                <a:gd name="T33" fmla="*/ 3 h 5"/>
                <a:gd name="T34" fmla="*/ 50 w 672"/>
                <a:gd name="T35" fmla="*/ 3 h 5"/>
                <a:gd name="T36" fmla="*/ 50 w 672"/>
                <a:gd name="T37" fmla="*/ 3 h 5"/>
                <a:gd name="T38" fmla="*/ 50 w 672"/>
                <a:gd name="T39" fmla="*/ 5 h 5"/>
                <a:gd name="T40" fmla="*/ 50 w 672"/>
                <a:gd name="T41" fmla="*/ 5 h 5"/>
                <a:gd name="T42" fmla="*/ 52 w 672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58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7" name="Freeform 266"/>
            <p:cNvSpPr>
              <a:spLocks noEditPoints="1"/>
            </p:cNvSpPr>
            <p:nvPr/>
          </p:nvSpPr>
          <p:spPr bwMode="auto">
            <a:xfrm>
              <a:off x="162" y="3529"/>
              <a:ext cx="673" cy="5"/>
            </a:xfrm>
            <a:custGeom>
              <a:avLst/>
              <a:gdLst>
                <a:gd name="T0" fmla="*/ 673 w 672"/>
                <a:gd name="T1" fmla="*/ 3 h 6"/>
                <a:gd name="T2" fmla="*/ 488 w 672"/>
                <a:gd name="T3" fmla="*/ 3 h 6"/>
                <a:gd name="T4" fmla="*/ 488 w 672"/>
                <a:gd name="T5" fmla="*/ 0 h 6"/>
                <a:gd name="T6" fmla="*/ 675 w 672"/>
                <a:gd name="T7" fmla="*/ 0 h 6"/>
                <a:gd name="T8" fmla="*/ 673 w 672"/>
                <a:gd name="T9" fmla="*/ 3 h 6"/>
                <a:gd name="T10" fmla="*/ 213 w 672"/>
                <a:gd name="T11" fmla="*/ 3 h 6"/>
                <a:gd name="T12" fmla="*/ 104 w 672"/>
                <a:gd name="T13" fmla="*/ 3 h 6"/>
                <a:gd name="T14" fmla="*/ 104 w 672"/>
                <a:gd name="T15" fmla="*/ 0 h 6"/>
                <a:gd name="T16" fmla="*/ 213 w 672"/>
                <a:gd name="T17" fmla="*/ 0 h 6"/>
                <a:gd name="T18" fmla="*/ 213 w 672"/>
                <a:gd name="T19" fmla="*/ 3 h 6"/>
                <a:gd name="T20" fmla="*/ 50 w 672"/>
                <a:gd name="T21" fmla="*/ 3 h 6"/>
                <a:gd name="T22" fmla="*/ 0 w 672"/>
                <a:gd name="T23" fmla="*/ 3 h 6"/>
                <a:gd name="T24" fmla="*/ 0 w 672"/>
                <a:gd name="T25" fmla="*/ 0 h 6"/>
                <a:gd name="T26" fmla="*/ 50 w 672"/>
                <a:gd name="T27" fmla="*/ 0 h 6"/>
                <a:gd name="T28" fmla="*/ 50 w 672"/>
                <a:gd name="T29" fmla="*/ 0 h 6"/>
                <a:gd name="T30" fmla="*/ 50 w 672"/>
                <a:gd name="T31" fmla="*/ 3 h 6"/>
                <a:gd name="T32" fmla="*/ 50 w 672"/>
                <a:gd name="T33" fmla="*/ 3 h 6"/>
                <a:gd name="T34" fmla="*/ 50 w 672"/>
                <a:gd name="T35" fmla="*/ 3 h 6"/>
                <a:gd name="T36" fmla="*/ 50 w 672"/>
                <a:gd name="T37" fmla="*/ 3 h 6"/>
                <a:gd name="T38" fmla="*/ 50 w 672"/>
                <a:gd name="T39" fmla="*/ 3 h 6"/>
                <a:gd name="T40" fmla="*/ 50 w 672"/>
                <a:gd name="T41" fmla="*/ 3 h 6"/>
                <a:gd name="T42" fmla="*/ 50 w 672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6">
                  <a:moveTo>
                    <a:pt x="670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0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4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8" name="Freeform 267"/>
            <p:cNvSpPr>
              <a:spLocks noEditPoints="1"/>
            </p:cNvSpPr>
            <p:nvPr/>
          </p:nvSpPr>
          <p:spPr bwMode="auto">
            <a:xfrm>
              <a:off x="162" y="3527"/>
              <a:ext cx="676" cy="5"/>
            </a:xfrm>
            <a:custGeom>
              <a:avLst/>
              <a:gdLst>
                <a:gd name="T0" fmla="*/ 675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488 w 675"/>
                <a:gd name="T7" fmla="*/ 0 h 5"/>
                <a:gd name="T8" fmla="*/ 597 w 675"/>
                <a:gd name="T9" fmla="*/ 0 h 5"/>
                <a:gd name="T10" fmla="*/ 597 w 675"/>
                <a:gd name="T11" fmla="*/ 0 h 5"/>
                <a:gd name="T12" fmla="*/ 600 w 675"/>
                <a:gd name="T13" fmla="*/ 0 h 5"/>
                <a:gd name="T14" fmla="*/ 678 w 675"/>
                <a:gd name="T15" fmla="*/ 0 h 5"/>
                <a:gd name="T16" fmla="*/ 675 w 675"/>
                <a:gd name="T17" fmla="*/ 5 h 5"/>
                <a:gd name="T18" fmla="*/ 213 w 675"/>
                <a:gd name="T19" fmla="*/ 5 h 5"/>
                <a:gd name="T20" fmla="*/ 104 w 675"/>
                <a:gd name="T21" fmla="*/ 5 h 5"/>
                <a:gd name="T22" fmla="*/ 104 w 675"/>
                <a:gd name="T23" fmla="*/ 0 h 5"/>
                <a:gd name="T24" fmla="*/ 213 w 675"/>
                <a:gd name="T25" fmla="*/ 0 h 5"/>
                <a:gd name="T26" fmla="*/ 213 w 675"/>
                <a:gd name="T27" fmla="*/ 5 h 5"/>
                <a:gd name="T28" fmla="*/ 50 w 675"/>
                <a:gd name="T29" fmla="*/ 5 h 5"/>
                <a:gd name="T30" fmla="*/ 0 w 675"/>
                <a:gd name="T31" fmla="*/ 5 h 5"/>
                <a:gd name="T32" fmla="*/ 0 w 675"/>
                <a:gd name="T33" fmla="*/ 0 h 5"/>
                <a:gd name="T34" fmla="*/ 50 w 675"/>
                <a:gd name="T35" fmla="*/ 0 h 5"/>
                <a:gd name="T36" fmla="*/ 50 w 675"/>
                <a:gd name="T37" fmla="*/ 0 h 5"/>
                <a:gd name="T38" fmla="*/ 50 w 675"/>
                <a:gd name="T39" fmla="*/ 2 h 5"/>
                <a:gd name="T40" fmla="*/ 50 w 675"/>
                <a:gd name="T41" fmla="*/ 2 h 5"/>
                <a:gd name="T42" fmla="*/ 50 w 675"/>
                <a:gd name="T43" fmla="*/ 2 h 5"/>
                <a:gd name="T44" fmla="*/ 50 w 675"/>
                <a:gd name="T45" fmla="*/ 2 h 5"/>
                <a:gd name="T46" fmla="*/ 50 w 675"/>
                <a:gd name="T47" fmla="*/ 5 h 5"/>
                <a:gd name="T48" fmla="*/ 50 w 675"/>
                <a:gd name="T49" fmla="*/ 5 h 5"/>
                <a:gd name="T50" fmla="*/ 50 w 675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5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7" y="0"/>
                  </a:lnTo>
                  <a:lnTo>
                    <a:pt x="675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6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29" name="Freeform 268"/>
            <p:cNvSpPr>
              <a:spLocks noEditPoints="1"/>
            </p:cNvSpPr>
            <p:nvPr/>
          </p:nvSpPr>
          <p:spPr bwMode="auto">
            <a:xfrm>
              <a:off x="162" y="3525"/>
              <a:ext cx="678" cy="5"/>
            </a:xfrm>
            <a:custGeom>
              <a:avLst/>
              <a:gdLst>
                <a:gd name="T0" fmla="*/ 675 w 677"/>
                <a:gd name="T1" fmla="*/ 5 h 5"/>
                <a:gd name="T2" fmla="*/ 488 w 677"/>
                <a:gd name="T3" fmla="*/ 5 h 5"/>
                <a:gd name="T4" fmla="*/ 488 w 677"/>
                <a:gd name="T5" fmla="*/ 3 h 5"/>
                <a:gd name="T6" fmla="*/ 488 w 677"/>
                <a:gd name="T7" fmla="*/ 0 h 5"/>
                <a:gd name="T8" fmla="*/ 597 w 677"/>
                <a:gd name="T9" fmla="*/ 0 h 5"/>
                <a:gd name="T10" fmla="*/ 597 w 677"/>
                <a:gd name="T11" fmla="*/ 3 h 5"/>
                <a:gd name="T12" fmla="*/ 600 w 677"/>
                <a:gd name="T13" fmla="*/ 0 h 5"/>
                <a:gd name="T14" fmla="*/ 680 w 677"/>
                <a:gd name="T15" fmla="*/ 0 h 5"/>
                <a:gd name="T16" fmla="*/ 675 w 677"/>
                <a:gd name="T17" fmla="*/ 5 h 5"/>
                <a:gd name="T18" fmla="*/ 213 w 677"/>
                <a:gd name="T19" fmla="*/ 5 h 5"/>
                <a:gd name="T20" fmla="*/ 104 w 677"/>
                <a:gd name="T21" fmla="*/ 5 h 5"/>
                <a:gd name="T22" fmla="*/ 104 w 677"/>
                <a:gd name="T23" fmla="*/ 0 h 5"/>
                <a:gd name="T24" fmla="*/ 213 w 677"/>
                <a:gd name="T25" fmla="*/ 0 h 5"/>
                <a:gd name="T26" fmla="*/ 213 w 677"/>
                <a:gd name="T27" fmla="*/ 5 h 5"/>
                <a:gd name="T28" fmla="*/ 50 w 677"/>
                <a:gd name="T29" fmla="*/ 5 h 5"/>
                <a:gd name="T30" fmla="*/ 0 w 677"/>
                <a:gd name="T31" fmla="*/ 5 h 5"/>
                <a:gd name="T32" fmla="*/ 0 w 677"/>
                <a:gd name="T33" fmla="*/ 0 h 5"/>
                <a:gd name="T34" fmla="*/ 47 w 677"/>
                <a:gd name="T35" fmla="*/ 0 h 5"/>
                <a:gd name="T36" fmla="*/ 47 w 677"/>
                <a:gd name="T37" fmla="*/ 0 h 5"/>
                <a:gd name="T38" fmla="*/ 47 w 677"/>
                <a:gd name="T39" fmla="*/ 3 h 5"/>
                <a:gd name="T40" fmla="*/ 50 w 677"/>
                <a:gd name="T41" fmla="*/ 3 h 5"/>
                <a:gd name="T42" fmla="*/ 50 w 677"/>
                <a:gd name="T43" fmla="*/ 3 h 5"/>
                <a:gd name="T44" fmla="*/ 50 w 677"/>
                <a:gd name="T45" fmla="*/ 3 h 5"/>
                <a:gd name="T46" fmla="*/ 50 w 677"/>
                <a:gd name="T47" fmla="*/ 5 h 5"/>
                <a:gd name="T48" fmla="*/ 50 w 677"/>
                <a:gd name="T49" fmla="*/ 5 h 5"/>
                <a:gd name="T50" fmla="*/ 50 w 677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7" h="5">
                  <a:moveTo>
                    <a:pt x="672" y="5"/>
                  </a:moveTo>
                  <a:lnTo>
                    <a:pt x="485" y="5"/>
                  </a:lnTo>
                  <a:lnTo>
                    <a:pt x="485" y="3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3"/>
                  </a:lnTo>
                  <a:lnTo>
                    <a:pt x="597" y="0"/>
                  </a:lnTo>
                  <a:lnTo>
                    <a:pt x="67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5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0" name="Freeform 269"/>
            <p:cNvSpPr>
              <a:spLocks noEditPoints="1"/>
            </p:cNvSpPr>
            <p:nvPr/>
          </p:nvSpPr>
          <p:spPr bwMode="auto">
            <a:xfrm>
              <a:off x="162" y="3520"/>
              <a:ext cx="680" cy="7"/>
            </a:xfrm>
            <a:custGeom>
              <a:avLst/>
              <a:gdLst>
                <a:gd name="T0" fmla="*/ 675 w 680"/>
                <a:gd name="T1" fmla="*/ 9 h 6"/>
                <a:gd name="T2" fmla="*/ 597 w 680"/>
                <a:gd name="T3" fmla="*/ 9 h 6"/>
                <a:gd name="T4" fmla="*/ 600 w 680"/>
                <a:gd name="T5" fmla="*/ 0 h 6"/>
                <a:gd name="T6" fmla="*/ 680 w 680"/>
                <a:gd name="T7" fmla="*/ 0 h 6"/>
                <a:gd name="T8" fmla="*/ 675 w 680"/>
                <a:gd name="T9" fmla="*/ 9 h 6"/>
                <a:gd name="T10" fmla="*/ 594 w 680"/>
                <a:gd name="T11" fmla="*/ 9 h 6"/>
                <a:gd name="T12" fmla="*/ 485 w 680"/>
                <a:gd name="T13" fmla="*/ 9 h 6"/>
                <a:gd name="T14" fmla="*/ 485 w 680"/>
                <a:gd name="T15" fmla="*/ 0 h 6"/>
                <a:gd name="T16" fmla="*/ 594 w 680"/>
                <a:gd name="T17" fmla="*/ 0 h 6"/>
                <a:gd name="T18" fmla="*/ 594 w 680"/>
                <a:gd name="T19" fmla="*/ 9 h 6"/>
                <a:gd name="T20" fmla="*/ 213 w 680"/>
                <a:gd name="T21" fmla="*/ 9 h 6"/>
                <a:gd name="T22" fmla="*/ 104 w 680"/>
                <a:gd name="T23" fmla="*/ 9 h 6"/>
                <a:gd name="T24" fmla="*/ 104 w 680"/>
                <a:gd name="T25" fmla="*/ 0 h 6"/>
                <a:gd name="T26" fmla="*/ 213 w 680"/>
                <a:gd name="T27" fmla="*/ 0 h 6"/>
                <a:gd name="T28" fmla="*/ 213 w 680"/>
                <a:gd name="T29" fmla="*/ 9 h 6"/>
                <a:gd name="T30" fmla="*/ 50 w 680"/>
                <a:gd name="T31" fmla="*/ 9 h 6"/>
                <a:gd name="T32" fmla="*/ 0 w 680"/>
                <a:gd name="T33" fmla="*/ 9 h 6"/>
                <a:gd name="T34" fmla="*/ 0 w 680"/>
                <a:gd name="T35" fmla="*/ 0 h 6"/>
                <a:gd name="T36" fmla="*/ 47 w 680"/>
                <a:gd name="T37" fmla="*/ 0 h 6"/>
                <a:gd name="T38" fmla="*/ 47 w 680"/>
                <a:gd name="T39" fmla="*/ 0 h 6"/>
                <a:gd name="T40" fmla="*/ 47 w 680"/>
                <a:gd name="T41" fmla="*/ 6 h 6"/>
                <a:gd name="T42" fmla="*/ 47 w 680"/>
                <a:gd name="T43" fmla="*/ 6 h 6"/>
                <a:gd name="T44" fmla="*/ 47 w 680"/>
                <a:gd name="T45" fmla="*/ 6 h 6"/>
                <a:gd name="T46" fmla="*/ 47 w 680"/>
                <a:gd name="T47" fmla="*/ 6 h 6"/>
                <a:gd name="T48" fmla="*/ 47 w 680"/>
                <a:gd name="T49" fmla="*/ 9 h 6"/>
                <a:gd name="T50" fmla="*/ 50 w 680"/>
                <a:gd name="T51" fmla="*/ 9 h 6"/>
                <a:gd name="T52" fmla="*/ 50 w 680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0" h="6">
                  <a:moveTo>
                    <a:pt x="675" y="6"/>
                  </a:moveTo>
                  <a:lnTo>
                    <a:pt x="597" y="6"/>
                  </a:lnTo>
                  <a:lnTo>
                    <a:pt x="600" y="0"/>
                  </a:lnTo>
                  <a:lnTo>
                    <a:pt x="680" y="0"/>
                  </a:lnTo>
                  <a:lnTo>
                    <a:pt x="675" y="6"/>
                  </a:lnTo>
                  <a:close/>
                  <a:moveTo>
                    <a:pt x="594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8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1" name="Freeform 270"/>
            <p:cNvSpPr>
              <a:spLocks noEditPoints="1"/>
            </p:cNvSpPr>
            <p:nvPr/>
          </p:nvSpPr>
          <p:spPr bwMode="auto">
            <a:xfrm>
              <a:off x="162" y="3520"/>
              <a:ext cx="685" cy="5"/>
            </a:xfrm>
            <a:custGeom>
              <a:avLst/>
              <a:gdLst>
                <a:gd name="T0" fmla="*/ 683 w 683"/>
                <a:gd name="T1" fmla="*/ 5 h 5"/>
                <a:gd name="T2" fmla="*/ 603 w 683"/>
                <a:gd name="T3" fmla="*/ 5 h 5"/>
                <a:gd name="T4" fmla="*/ 608 w 683"/>
                <a:gd name="T5" fmla="*/ 0 h 5"/>
                <a:gd name="T6" fmla="*/ 689 w 683"/>
                <a:gd name="T7" fmla="*/ 0 h 5"/>
                <a:gd name="T8" fmla="*/ 683 w 683"/>
                <a:gd name="T9" fmla="*/ 5 h 5"/>
                <a:gd name="T10" fmla="*/ 600 w 683"/>
                <a:gd name="T11" fmla="*/ 5 h 5"/>
                <a:gd name="T12" fmla="*/ 488 w 683"/>
                <a:gd name="T13" fmla="*/ 5 h 5"/>
                <a:gd name="T14" fmla="*/ 488 w 683"/>
                <a:gd name="T15" fmla="*/ 0 h 5"/>
                <a:gd name="T16" fmla="*/ 600 w 683"/>
                <a:gd name="T17" fmla="*/ 0 h 5"/>
                <a:gd name="T18" fmla="*/ 600 w 683"/>
                <a:gd name="T19" fmla="*/ 5 h 5"/>
                <a:gd name="T20" fmla="*/ 216 w 683"/>
                <a:gd name="T21" fmla="*/ 5 h 5"/>
                <a:gd name="T22" fmla="*/ 104 w 683"/>
                <a:gd name="T23" fmla="*/ 5 h 5"/>
                <a:gd name="T24" fmla="*/ 104 w 683"/>
                <a:gd name="T25" fmla="*/ 0 h 5"/>
                <a:gd name="T26" fmla="*/ 216 w 683"/>
                <a:gd name="T27" fmla="*/ 0 h 5"/>
                <a:gd name="T28" fmla="*/ 216 w 683"/>
                <a:gd name="T29" fmla="*/ 5 h 5"/>
                <a:gd name="T30" fmla="*/ 47 w 683"/>
                <a:gd name="T31" fmla="*/ 5 h 5"/>
                <a:gd name="T32" fmla="*/ 0 w 683"/>
                <a:gd name="T33" fmla="*/ 5 h 5"/>
                <a:gd name="T34" fmla="*/ 0 w 683"/>
                <a:gd name="T35" fmla="*/ 0 h 5"/>
                <a:gd name="T36" fmla="*/ 47 w 683"/>
                <a:gd name="T37" fmla="*/ 0 h 5"/>
                <a:gd name="T38" fmla="*/ 47 w 683"/>
                <a:gd name="T39" fmla="*/ 0 h 5"/>
                <a:gd name="T40" fmla="*/ 47 w 683"/>
                <a:gd name="T41" fmla="*/ 2 h 5"/>
                <a:gd name="T42" fmla="*/ 47 w 683"/>
                <a:gd name="T43" fmla="*/ 2 h 5"/>
                <a:gd name="T44" fmla="*/ 47 w 683"/>
                <a:gd name="T45" fmla="*/ 2 h 5"/>
                <a:gd name="T46" fmla="*/ 47 w 683"/>
                <a:gd name="T47" fmla="*/ 2 h 5"/>
                <a:gd name="T48" fmla="*/ 47 w 683"/>
                <a:gd name="T49" fmla="*/ 5 h 5"/>
                <a:gd name="T50" fmla="*/ 47 w 683"/>
                <a:gd name="T51" fmla="*/ 5 h 5"/>
                <a:gd name="T52" fmla="*/ 47 w 68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3" h="5">
                  <a:moveTo>
                    <a:pt x="677" y="5"/>
                  </a:moveTo>
                  <a:lnTo>
                    <a:pt x="597" y="5"/>
                  </a:lnTo>
                  <a:lnTo>
                    <a:pt x="602" y="0"/>
                  </a:lnTo>
                  <a:lnTo>
                    <a:pt x="683" y="0"/>
                  </a:lnTo>
                  <a:lnTo>
                    <a:pt x="677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2" name="Freeform 271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6 w 685"/>
                <a:gd name="T1" fmla="*/ 5 h 5"/>
                <a:gd name="T2" fmla="*/ 606 w 685"/>
                <a:gd name="T3" fmla="*/ 5 h 5"/>
                <a:gd name="T4" fmla="*/ 611 w 685"/>
                <a:gd name="T5" fmla="*/ 0 h 5"/>
                <a:gd name="T6" fmla="*/ 691 w 685"/>
                <a:gd name="T7" fmla="*/ 0 h 5"/>
                <a:gd name="T8" fmla="*/ 686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3 h 5"/>
                <a:gd name="T36" fmla="*/ 47 w 685"/>
                <a:gd name="T37" fmla="*/ 3 h 5"/>
                <a:gd name="T38" fmla="*/ 47 w 685"/>
                <a:gd name="T39" fmla="*/ 3 h 5"/>
                <a:gd name="T40" fmla="*/ 47 w 685"/>
                <a:gd name="T41" fmla="*/ 3 h 5"/>
                <a:gd name="T42" fmla="*/ 47 w 685"/>
                <a:gd name="T43" fmla="*/ 3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0" y="5"/>
                  </a:moveTo>
                  <a:lnTo>
                    <a:pt x="600" y="5"/>
                  </a:lnTo>
                  <a:lnTo>
                    <a:pt x="605" y="0"/>
                  </a:lnTo>
                  <a:lnTo>
                    <a:pt x="685" y="0"/>
                  </a:lnTo>
                  <a:lnTo>
                    <a:pt x="680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3" name="Freeform 272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9 w 685"/>
                <a:gd name="T1" fmla="*/ 5 h 5"/>
                <a:gd name="T2" fmla="*/ 608 w 685"/>
                <a:gd name="T3" fmla="*/ 5 h 5"/>
                <a:gd name="T4" fmla="*/ 613 w 685"/>
                <a:gd name="T5" fmla="*/ 0 h 5"/>
                <a:gd name="T6" fmla="*/ 691 w 685"/>
                <a:gd name="T7" fmla="*/ 0 h 5"/>
                <a:gd name="T8" fmla="*/ 689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5 h 5"/>
                <a:gd name="T36" fmla="*/ 47 w 685"/>
                <a:gd name="T37" fmla="*/ 5 h 5"/>
                <a:gd name="T38" fmla="*/ 47 w 685"/>
                <a:gd name="T39" fmla="*/ 5 h 5"/>
                <a:gd name="T40" fmla="*/ 47 w 685"/>
                <a:gd name="T41" fmla="*/ 5 h 5"/>
                <a:gd name="T42" fmla="*/ 47 w 685"/>
                <a:gd name="T43" fmla="*/ 5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3" y="5"/>
                  </a:moveTo>
                  <a:lnTo>
                    <a:pt x="602" y="5"/>
                  </a:lnTo>
                  <a:lnTo>
                    <a:pt x="607" y="0"/>
                  </a:lnTo>
                  <a:lnTo>
                    <a:pt x="685" y="0"/>
                  </a:lnTo>
                  <a:lnTo>
                    <a:pt x="683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4" name="Freeform 273"/>
            <p:cNvSpPr>
              <a:spLocks noEditPoints="1"/>
            </p:cNvSpPr>
            <p:nvPr/>
          </p:nvSpPr>
          <p:spPr bwMode="auto">
            <a:xfrm>
              <a:off x="267" y="3510"/>
              <a:ext cx="584" cy="5"/>
            </a:xfrm>
            <a:custGeom>
              <a:avLst/>
              <a:gdLst>
                <a:gd name="T0" fmla="*/ 581 w 584"/>
                <a:gd name="T1" fmla="*/ 5 h 5"/>
                <a:gd name="T2" fmla="*/ 501 w 584"/>
                <a:gd name="T3" fmla="*/ 5 h 5"/>
                <a:gd name="T4" fmla="*/ 506 w 584"/>
                <a:gd name="T5" fmla="*/ 0 h 5"/>
                <a:gd name="T6" fmla="*/ 584 w 584"/>
                <a:gd name="T7" fmla="*/ 0 h 5"/>
                <a:gd name="T8" fmla="*/ 581 w 584"/>
                <a:gd name="T9" fmla="*/ 5 h 5"/>
                <a:gd name="T10" fmla="*/ 490 w 584"/>
                <a:gd name="T11" fmla="*/ 5 h 5"/>
                <a:gd name="T12" fmla="*/ 381 w 584"/>
                <a:gd name="T13" fmla="*/ 5 h 5"/>
                <a:gd name="T14" fmla="*/ 381 w 584"/>
                <a:gd name="T15" fmla="*/ 0 h 5"/>
                <a:gd name="T16" fmla="*/ 490 w 584"/>
                <a:gd name="T17" fmla="*/ 0 h 5"/>
                <a:gd name="T18" fmla="*/ 490 w 584"/>
                <a:gd name="T19" fmla="*/ 5 h 5"/>
                <a:gd name="T20" fmla="*/ 109 w 584"/>
                <a:gd name="T21" fmla="*/ 5 h 5"/>
                <a:gd name="T22" fmla="*/ 0 w 584"/>
                <a:gd name="T23" fmla="*/ 5 h 5"/>
                <a:gd name="T24" fmla="*/ 0 w 584"/>
                <a:gd name="T25" fmla="*/ 0 h 5"/>
                <a:gd name="T26" fmla="*/ 109 w 584"/>
                <a:gd name="T27" fmla="*/ 0 h 5"/>
                <a:gd name="T28" fmla="*/ 109 w 58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4" h="5">
                  <a:moveTo>
                    <a:pt x="581" y="5"/>
                  </a:moveTo>
                  <a:lnTo>
                    <a:pt x="501" y="5"/>
                  </a:lnTo>
                  <a:lnTo>
                    <a:pt x="506" y="0"/>
                  </a:lnTo>
                  <a:lnTo>
                    <a:pt x="584" y="0"/>
                  </a:lnTo>
                  <a:lnTo>
                    <a:pt x="58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5" name="Freeform 274"/>
            <p:cNvSpPr>
              <a:spLocks noEditPoints="1"/>
            </p:cNvSpPr>
            <p:nvPr/>
          </p:nvSpPr>
          <p:spPr bwMode="auto">
            <a:xfrm>
              <a:off x="267" y="3508"/>
              <a:ext cx="586" cy="7"/>
            </a:xfrm>
            <a:custGeom>
              <a:avLst/>
              <a:gdLst>
                <a:gd name="T0" fmla="*/ 581 w 586"/>
                <a:gd name="T1" fmla="*/ 9 h 6"/>
                <a:gd name="T2" fmla="*/ 503 w 586"/>
                <a:gd name="T3" fmla="*/ 9 h 6"/>
                <a:gd name="T4" fmla="*/ 509 w 586"/>
                <a:gd name="T5" fmla="*/ 0 h 6"/>
                <a:gd name="T6" fmla="*/ 586 w 586"/>
                <a:gd name="T7" fmla="*/ 0 h 6"/>
                <a:gd name="T8" fmla="*/ 581 w 586"/>
                <a:gd name="T9" fmla="*/ 9 h 6"/>
                <a:gd name="T10" fmla="*/ 490 w 586"/>
                <a:gd name="T11" fmla="*/ 9 h 6"/>
                <a:gd name="T12" fmla="*/ 381 w 586"/>
                <a:gd name="T13" fmla="*/ 9 h 6"/>
                <a:gd name="T14" fmla="*/ 381 w 586"/>
                <a:gd name="T15" fmla="*/ 0 h 6"/>
                <a:gd name="T16" fmla="*/ 490 w 586"/>
                <a:gd name="T17" fmla="*/ 0 h 6"/>
                <a:gd name="T18" fmla="*/ 490 w 586"/>
                <a:gd name="T19" fmla="*/ 9 h 6"/>
                <a:gd name="T20" fmla="*/ 109 w 586"/>
                <a:gd name="T21" fmla="*/ 9 h 6"/>
                <a:gd name="T22" fmla="*/ 0 w 586"/>
                <a:gd name="T23" fmla="*/ 9 h 6"/>
                <a:gd name="T24" fmla="*/ 0 w 586"/>
                <a:gd name="T25" fmla="*/ 0 h 6"/>
                <a:gd name="T26" fmla="*/ 109 w 586"/>
                <a:gd name="T27" fmla="*/ 0 h 6"/>
                <a:gd name="T28" fmla="*/ 109 w 586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6" h="6">
                  <a:moveTo>
                    <a:pt x="581" y="6"/>
                  </a:moveTo>
                  <a:lnTo>
                    <a:pt x="503" y="6"/>
                  </a:lnTo>
                  <a:lnTo>
                    <a:pt x="509" y="0"/>
                  </a:lnTo>
                  <a:lnTo>
                    <a:pt x="586" y="0"/>
                  </a:lnTo>
                  <a:lnTo>
                    <a:pt x="58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6" name="Freeform 275"/>
            <p:cNvSpPr>
              <a:spLocks noEditPoints="1"/>
            </p:cNvSpPr>
            <p:nvPr/>
          </p:nvSpPr>
          <p:spPr bwMode="auto">
            <a:xfrm>
              <a:off x="267" y="3506"/>
              <a:ext cx="589" cy="5"/>
            </a:xfrm>
            <a:custGeom>
              <a:avLst/>
              <a:gdLst>
                <a:gd name="T0" fmla="*/ 584 w 589"/>
                <a:gd name="T1" fmla="*/ 5 h 5"/>
                <a:gd name="T2" fmla="*/ 506 w 589"/>
                <a:gd name="T3" fmla="*/ 5 h 5"/>
                <a:gd name="T4" fmla="*/ 511 w 589"/>
                <a:gd name="T5" fmla="*/ 0 h 5"/>
                <a:gd name="T6" fmla="*/ 589 w 589"/>
                <a:gd name="T7" fmla="*/ 0 h 5"/>
                <a:gd name="T8" fmla="*/ 584 w 589"/>
                <a:gd name="T9" fmla="*/ 5 h 5"/>
                <a:gd name="T10" fmla="*/ 490 w 589"/>
                <a:gd name="T11" fmla="*/ 5 h 5"/>
                <a:gd name="T12" fmla="*/ 381 w 589"/>
                <a:gd name="T13" fmla="*/ 5 h 5"/>
                <a:gd name="T14" fmla="*/ 381 w 589"/>
                <a:gd name="T15" fmla="*/ 0 h 5"/>
                <a:gd name="T16" fmla="*/ 490 w 589"/>
                <a:gd name="T17" fmla="*/ 0 h 5"/>
                <a:gd name="T18" fmla="*/ 490 w 589"/>
                <a:gd name="T19" fmla="*/ 5 h 5"/>
                <a:gd name="T20" fmla="*/ 109 w 589"/>
                <a:gd name="T21" fmla="*/ 5 h 5"/>
                <a:gd name="T22" fmla="*/ 0 w 589"/>
                <a:gd name="T23" fmla="*/ 5 h 5"/>
                <a:gd name="T24" fmla="*/ 0 w 589"/>
                <a:gd name="T25" fmla="*/ 0 h 5"/>
                <a:gd name="T26" fmla="*/ 109 w 589"/>
                <a:gd name="T27" fmla="*/ 0 h 5"/>
                <a:gd name="T28" fmla="*/ 109 w 58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9" h="5">
                  <a:moveTo>
                    <a:pt x="584" y="5"/>
                  </a:moveTo>
                  <a:lnTo>
                    <a:pt x="506" y="5"/>
                  </a:lnTo>
                  <a:lnTo>
                    <a:pt x="511" y="0"/>
                  </a:lnTo>
                  <a:lnTo>
                    <a:pt x="589" y="0"/>
                  </a:lnTo>
                  <a:lnTo>
                    <a:pt x="58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7" name="Freeform 276"/>
            <p:cNvSpPr>
              <a:spLocks noEditPoints="1"/>
            </p:cNvSpPr>
            <p:nvPr/>
          </p:nvSpPr>
          <p:spPr bwMode="auto">
            <a:xfrm>
              <a:off x="89" y="3503"/>
              <a:ext cx="770" cy="5"/>
            </a:xfrm>
            <a:custGeom>
              <a:avLst/>
              <a:gdLst>
                <a:gd name="T0" fmla="*/ 762 w 771"/>
                <a:gd name="T1" fmla="*/ 5 h 5"/>
                <a:gd name="T2" fmla="*/ 685 w 771"/>
                <a:gd name="T3" fmla="*/ 5 h 5"/>
                <a:gd name="T4" fmla="*/ 690 w 771"/>
                <a:gd name="T5" fmla="*/ 0 h 5"/>
                <a:gd name="T6" fmla="*/ 768 w 771"/>
                <a:gd name="T7" fmla="*/ 0 h 5"/>
                <a:gd name="T8" fmla="*/ 762 w 771"/>
                <a:gd name="T9" fmla="*/ 5 h 5"/>
                <a:gd name="T10" fmla="*/ 666 w 771"/>
                <a:gd name="T11" fmla="*/ 5 h 5"/>
                <a:gd name="T12" fmla="*/ 557 w 771"/>
                <a:gd name="T13" fmla="*/ 5 h 5"/>
                <a:gd name="T14" fmla="*/ 557 w 771"/>
                <a:gd name="T15" fmla="*/ 0 h 5"/>
                <a:gd name="T16" fmla="*/ 666 w 771"/>
                <a:gd name="T17" fmla="*/ 0 h 5"/>
                <a:gd name="T18" fmla="*/ 666 w 771"/>
                <a:gd name="T19" fmla="*/ 5 h 5"/>
                <a:gd name="T20" fmla="*/ 288 w 771"/>
                <a:gd name="T21" fmla="*/ 5 h 5"/>
                <a:gd name="T22" fmla="*/ 179 w 771"/>
                <a:gd name="T23" fmla="*/ 5 h 5"/>
                <a:gd name="T24" fmla="*/ 179 w 771"/>
                <a:gd name="T25" fmla="*/ 0 h 5"/>
                <a:gd name="T26" fmla="*/ 288 w 771"/>
                <a:gd name="T27" fmla="*/ 0 h 5"/>
                <a:gd name="T28" fmla="*/ 288 w 771"/>
                <a:gd name="T29" fmla="*/ 5 h 5"/>
                <a:gd name="T30" fmla="*/ 0 w 771"/>
                <a:gd name="T31" fmla="*/ 0 h 5"/>
                <a:gd name="T32" fmla="*/ 47 w 771"/>
                <a:gd name="T33" fmla="*/ 0 h 5"/>
                <a:gd name="T34" fmla="*/ 47 w 771"/>
                <a:gd name="T35" fmla="*/ 0 h 5"/>
                <a:gd name="T36" fmla="*/ 47 w 771"/>
                <a:gd name="T37" fmla="*/ 0 h 5"/>
                <a:gd name="T38" fmla="*/ 47 w 771"/>
                <a:gd name="T39" fmla="*/ 0 h 5"/>
                <a:gd name="T40" fmla="*/ 47 w 771"/>
                <a:gd name="T41" fmla="*/ 0 h 5"/>
                <a:gd name="T42" fmla="*/ 47 w 771"/>
                <a:gd name="T43" fmla="*/ 0 h 5"/>
                <a:gd name="T44" fmla="*/ 47 w 771"/>
                <a:gd name="T45" fmla="*/ 3 h 5"/>
                <a:gd name="T46" fmla="*/ 47 w 771"/>
                <a:gd name="T47" fmla="*/ 3 h 5"/>
                <a:gd name="T48" fmla="*/ 47 w 771"/>
                <a:gd name="T49" fmla="*/ 3 h 5"/>
                <a:gd name="T50" fmla="*/ 0 w 771"/>
                <a:gd name="T51" fmla="*/ 3 h 5"/>
                <a:gd name="T52" fmla="*/ 0 w 771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1" h="5">
                  <a:moveTo>
                    <a:pt x="765" y="5"/>
                  </a:moveTo>
                  <a:lnTo>
                    <a:pt x="688" y="5"/>
                  </a:lnTo>
                  <a:lnTo>
                    <a:pt x="693" y="0"/>
                  </a:lnTo>
                  <a:lnTo>
                    <a:pt x="771" y="0"/>
                  </a:lnTo>
                  <a:lnTo>
                    <a:pt x="76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7" y="0"/>
                  </a:lnTo>
                  <a:lnTo>
                    <a:pt x="47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8" name="Freeform 277"/>
            <p:cNvSpPr>
              <a:spLocks noEditPoints="1"/>
            </p:cNvSpPr>
            <p:nvPr/>
          </p:nvSpPr>
          <p:spPr bwMode="auto">
            <a:xfrm>
              <a:off x="89" y="3501"/>
              <a:ext cx="772" cy="5"/>
            </a:xfrm>
            <a:custGeom>
              <a:avLst/>
              <a:gdLst>
                <a:gd name="T0" fmla="*/ 765 w 773"/>
                <a:gd name="T1" fmla="*/ 5 h 5"/>
                <a:gd name="T2" fmla="*/ 687 w 773"/>
                <a:gd name="T3" fmla="*/ 5 h 5"/>
                <a:gd name="T4" fmla="*/ 690 w 773"/>
                <a:gd name="T5" fmla="*/ 0 h 5"/>
                <a:gd name="T6" fmla="*/ 770 w 773"/>
                <a:gd name="T7" fmla="*/ 0 h 5"/>
                <a:gd name="T8" fmla="*/ 765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0 w 773"/>
                <a:gd name="T31" fmla="*/ 0 h 5"/>
                <a:gd name="T32" fmla="*/ 49 w 773"/>
                <a:gd name="T33" fmla="*/ 0 h 5"/>
                <a:gd name="T34" fmla="*/ 49 w 773"/>
                <a:gd name="T35" fmla="*/ 0 h 5"/>
                <a:gd name="T36" fmla="*/ 49 w 773"/>
                <a:gd name="T37" fmla="*/ 0 h 5"/>
                <a:gd name="T38" fmla="*/ 49 w 773"/>
                <a:gd name="T39" fmla="*/ 2 h 5"/>
                <a:gd name="T40" fmla="*/ 47 w 773"/>
                <a:gd name="T41" fmla="*/ 2 h 5"/>
                <a:gd name="T42" fmla="*/ 47 w 773"/>
                <a:gd name="T43" fmla="*/ 2 h 5"/>
                <a:gd name="T44" fmla="*/ 47 w 773"/>
                <a:gd name="T45" fmla="*/ 2 h 5"/>
                <a:gd name="T46" fmla="*/ 47 w 773"/>
                <a:gd name="T47" fmla="*/ 2 h 5"/>
                <a:gd name="T48" fmla="*/ 47 w 773"/>
                <a:gd name="T49" fmla="*/ 5 h 5"/>
                <a:gd name="T50" fmla="*/ 0 w 773"/>
                <a:gd name="T51" fmla="*/ 5 h 5"/>
                <a:gd name="T52" fmla="*/ 0 w 773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68" y="5"/>
                  </a:moveTo>
                  <a:lnTo>
                    <a:pt x="690" y="5"/>
                  </a:lnTo>
                  <a:lnTo>
                    <a:pt x="693" y="0"/>
                  </a:lnTo>
                  <a:lnTo>
                    <a:pt x="773" y="0"/>
                  </a:lnTo>
                  <a:lnTo>
                    <a:pt x="76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9" y="0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39" name="Freeform 278"/>
            <p:cNvSpPr>
              <a:spLocks noEditPoints="1"/>
            </p:cNvSpPr>
            <p:nvPr/>
          </p:nvSpPr>
          <p:spPr bwMode="auto">
            <a:xfrm>
              <a:off x="89" y="3499"/>
              <a:ext cx="772" cy="5"/>
            </a:xfrm>
            <a:custGeom>
              <a:avLst/>
              <a:gdLst>
                <a:gd name="T0" fmla="*/ 768 w 773"/>
                <a:gd name="T1" fmla="*/ 5 h 5"/>
                <a:gd name="T2" fmla="*/ 690 w 773"/>
                <a:gd name="T3" fmla="*/ 5 h 5"/>
                <a:gd name="T4" fmla="*/ 692 w 773"/>
                <a:gd name="T5" fmla="*/ 0 h 5"/>
                <a:gd name="T6" fmla="*/ 770 w 773"/>
                <a:gd name="T7" fmla="*/ 0 h 5"/>
                <a:gd name="T8" fmla="*/ 768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47 w 773"/>
                <a:gd name="T31" fmla="*/ 5 h 5"/>
                <a:gd name="T32" fmla="*/ 0 w 773"/>
                <a:gd name="T33" fmla="*/ 5 h 5"/>
                <a:gd name="T34" fmla="*/ 0 w 773"/>
                <a:gd name="T35" fmla="*/ 0 h 5"/>
                <a:gd name="T36" fmla="*/ 49 w 773"/>
                <a:gd name="T37" fmla="*/ 0 h 5"/>
                <a:gd name="T38" fmla="*/ 49 w 773"/>
                <a:gd name="T39" fmla="*/ 0 h 5"/>
                <a:gd name="T40" fmla="*/ 49 w 773"/>
                <a:gd name="T41" fmla="*/ 3 h 5"/>
                <a:gd name="T42" fmla="*/ 49 w 773"/>
                <a:gd name="T43" fmla="*/ 3 h 5"/>
                <a:gd name="T44" fmla="*/ 49 w 773"/>
                <a:gd name="T45" fmla="*/ 3 h 5"/>
                <a:gd name="T46" fmla="*/ 49 w 773"/>
                <a:gd name="T47" fmla="*/ 3 h 5"/>
                <a:gd name="T48" fmla="*/ 49 w 773"/>
                <a:gd name="T49" fmla="*/ 5 h 5"/>
                <a:gd name="T50" fmla="*/ 47 w 773"/>
                <a:gd name="T51" fmla="*/ 5 h 5"/>
                <a:gd name="T52" fmla="*/ 47 w 77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71" y="5"/>
                  </a:moveTo>
                  <a:lnTo>
                    <a:pt x="693" y="5"/>
                  </a:lnTo>
                  <a:lnTo>
                    <a:pt x="695" y="0"/>
                  </a:lnTo>
                  <a:lnTo>
                    <a:pt x="773" y="0"/>
                  </a:lnTo>
                  <a:lnTo>
                    <a:pt x="77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B8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0" name="Freeform 279"/>
            <p:cNvSpPr>
              <a:spLocks noEditPoints="1"/>
            </p:cNvSpPr>
            <p:nvPr/>
          </p:nvSpPr>
          <p:spPr bwMode="auto">
            <a:xfrm>
              <a:off x="89" y="3494"/>
              <a:ext cx="774" cy="7"/>
            </a:xfrm>
            <a:custGeom>
              <a:avLst/>
              <a:gdLst>
                <a:gd name="T0" fmla="*/ 767 w 776"/>
                <a:gd name="T1" fmla="*/ 9 h 6"/>
                <a:gd name="T2" fmla="*/ 687 w 776"/>
                <a:gd name="T3" fmla="*/ 9 h 6"/>
                <a:gd name="T4" fmla="*/ 692 w 776"/>
                <a:gd name="T5" fmla="*/ 0 h 6"/>
                <a:gd name="T6" fmla="*/ 770 w 776"/>
                <a:gd name="T7" fmla="*/ 0 h 6"/>
                <a:gd name="T8" fmla="*/ 767 w 776"/>
                <a:gd name="T9" fmla="*/ 9 h 6"/>
                <a:gd name="T10" fmla="*/ 663 w 776"/>
                <a:gd name="T11" fmla="*/ 9 h 6"/>
                <a:gd name="T12" fmla="*/ 557 w 776"/>
                <a:gd name="T13" fmla="*/ 9 h 6"/>
                <a:gd name="T14" fmla="*/ 557 w 776"/>
                <a:gd name="T15" fmla="*/ 0 h 6"/>
                <a:gd name="T16" fmla="*/ 663 w 776"/>
                <a:gd name="T17" fmla="*/ 0 h 6"/>
                <a:gd name="T18" fmla="*/ 663 w 776"/>
                <a:gd name="T19" fmla="*/ 9 h 6"/>
                <a:gd name="T20" fmla="*/ 285 w 776"/>
                <a:gd name="T21" fmla="*/ 9 h 6"/>
                <a:gd name="T22" fmla="*/ 179 w 776"/>
                <a:gd name="T23" fmla="*/ 9 h 6"/>
                <a:gd name="T24" fmla="*/ 179 w 776"/>
                <a:gd name="T25" fmla="*/ 0 h 6"/>
                <a:gd name="T26" fmla="*/ 285 w 776"/>
                <a:gd name="T27" fmla="*/ 0 h 6"/>
                <a:gd name="T28" fmla="*/ 285 w 776"/>
                <a:gd name="T29" fmla="*/ 9 h 6"/>
                <a:gd name="T30" fmla="*/ 49 w 776"/>
                <a:gd name="T31" fmla="*/ 9 h 6"/>
                <a:gd name="T32" fmla="*/ 0 w 776"/>
                <a:gd name="T33" fmla="*/ 9 h 6"/>
                <a:gd name="T34" fmla="*/ 0 w 776"/>
                <a:gd name="T35" fmla="*/ 0 h 6"/>
                <a:gd name="T36" fmla="*/ 52 w 776"/>
                <a:gd name="T37" fmla="*/ 0 h 6"/>
                <a:gd name="T38" fmla="*/ 49 w 776"/>
                <a:gd name="T39" fmla="*/ 0 h 6"/>
                <a:gd name="T40" fmla="*/ 49 w 776"/>
                <a:gd name="T41" fmla="*/ 6 h 6"/>
                <a:gd name="T42" fmla="*/ 49 w 776"/>
                <a:gd name="T43" fmla="*/ 6 h 6"/>
                <a:gd name="T44" fmla="*/ 49 w 776"/>
                <a:gd name="T45" fmla="*/ 6 h 6"/>
                <a:gd name="T46" fmla="*/ 49 w 776"/>
                <a:gd name="T47" fmla="*/ 6 h 6"/>
                <a:gd name="T48" fmla="*/ 49 w 776"/>
                <a:gd name="T49" fmla="*/ 9 h 6"/>
                <a:gd name="T50" fmla="*/ 49 w 776"/>
                <a:gd name="T51" fmla="*/ 9 h 6"/>
                <a:gd name="T52" fmla="*/ 49 w 776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6" h="6">
                  <a:moveTo>
                    <a:pt x="773" y="6"/>
                  </a:moveTo>
                  <a:lnTo>
                    <a:pt x="693" y="6"/>
                  </a:lnTo>
                  <a:lnTo>
                    <a:pt x="698" y="0"/>
                  </a:lnTo>
                  <a:lnTo>
                    <a:pt x="776" y="0"/>
                  </a:lnTo>
                  <a:lnTo>
                    <a:pt x="77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4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5D9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1" name="Freeform 280"/>
            <p:cNvSpPr>
              <a:spLocks noEditPoints="1"/>
            </p:cNvSpPr>
            <p:nvPr/>
          </p:nvSpPr>
          <p:spPr bwMode="auto">
            <a:xfrm>
              <a:off x="89" y="3494"/>
              <a:ext cx="777" cy="5"/>
            </a:xfrm>
            <a:custGeom>
              <a:avLst/>
              <a:gdLst>
                <a:gd name="T0" fmla="*/ 770 w 778"/>
                <a:gd name="T1" fmla="*/ 5 h 5"/>
                <a:gd name="T2" fmla="*/ 692 w 778"/>
                <a:gd name="T3" fmla="*/ 5 h 5"/>
                <a:gd name="T4" fmla="*/ 697 w 778"/>
                <a:gd name="T5" fmla="*/ 0 h 5"/>
                <a:gd name="T6" fmla="*/ 775 w 778"/>
                <a:gd name="T7" fmla="*/ 0 h 5"/>
                <a:gd name="T8" fmla="*/ 770 w 778"/>
                <a:gd name="T9" fmla="*/ 5 h 5"/>
                <a:gd name="T10" fmla="*/ 666 w 778"/>
                <a:gd name="T11" fmla="*/ 5 h 5"/>
                <a:gd name="T12" fmla="*/ 557 w 778"/>
                <a:gd name="T13" fmla="*/ 5 h 5"/>
                <a:gd name="T14" fmla="*/ 557 w 778"/>
                <a:gd name="T15" fmla="*/ 0 h 5"/>
                <a:gd name="T16" fmla="*/ 666 w 778"/>
                <a:gd name="T17" fmla="*/ 0 h 5"/>
                <a:gd name="T18" fmla="*/ 666 w 778"/>
                <a:gd name="T19" fmla="*/ 5 h 5"/>
                <a:gd name="T20" fmla="*/ 288 w 778"/>
                <a:gd name="T21" fmla="*/ 5 h 5"/>
                <a:gd name="T22" fmla="*/ 179 w 778"/>
                <a:gd name="T23" fmla="*/ 5 h 5"/>
                <a:gd name="T24" fmla="*/ 179 w 778"/>
                <a:gd name="T25" fmla="*/ 0 h 5"/>
                <a:gd name="T26" fmla="*/ 288 w 778"/>
                <a:gd name="T27" fmla="*/ 0 h 5"/>
                <a:gd name="T28" fmla="*/ 288 w 778"/>
                <a:gd name="T29" fmla="*/ 5 h 5"/>
                <a:gd name="T30" fmla="*/ 49 w 778"/>
                <a:gd name="T31" fmla="*/ 5 h 5"/>
                <a:gd name="T32" fmla="*/ 0 w 778"/>
                <a:gd name="T33" fmla="*/ 5 h 5"/>
                <a:gd name="T34" fmla="*/ 0 w 778"/>
                <a:gd name="T35" fmla="*/ 0 h 5"/>
                <a:gd name="T36" fmla="*/ 52 w 778"/>
                <a:gd name="T37" fmla="*/ 0 h 5"/>
                <a:gd name="T38" fmla="*/ 52 w 778"/>
                <a:gd name="T39" fmla="*/ 0 h 5"/>
                <a:gd name="T40" fmla="*/ 52 w 778"/>
                <a:gd name="T41" fmla="*/ 2 h 5"/>
                <a:gd name="T42" fmla="*/ 52 w 778"/>
                <a:gd name="T43" fmla="*/ 2 h 5"/>
                <a:gd name="T44" fmla="*/ 52 w 778"/>
                <a:gd name="T45" fmla="*/ 2 h 5"/>
                <a:gd name="T46" fmla="*/ 49 w 778"/>
                <a:gd name="T47" fmla="*/ 2 h 5"/>
                <a:gd name="T48" fmla="*/ 49 w 778"/>
                <a:gd name="T49" fmla="*/ 5 h 5"/>
                <a:gd name="T50" fmla="*/ 49 w 778"/>
                <a:gd name="T51" fmla="*/ 5 h 5"/>
                <a:gd name="T52" fmla="*/ 49 w 77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8" h="5">
                  <a:moveTo>
                    <a:pt x="773" y="5"/>
                  </a:moveTo>
                  <a:lnTo>
                    <a:pt x="695" y="5"/>
                  </a:lnTo>
                  <a:lnTo>
                    <a:pt x="700" y="0"/>
                  </a:lnTo>
                  <a:lnTo>
                    <a:pt x="778" y="0"/>
                  </a:lnTo>
                  <a:lnTo>
                    <a:pt x="773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5C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2" name="Freeform 281"/>
            <p:cNvSpPr>
              <a:spLocks noEditPoints="1"/>
            </p:cNvSpPr>
            <p:nvPr/>
          </p:nvSpPr>
          <p:spPr bwMode="auto">
            <a:xfrm>
              <a:off x="89" y="3489"/>
              <a:ext cx="781" cy="5"/>
            </a:xfrm>
            <a:custGeom>
              <a:avLst/>
              <a:gdLst>
                <a:gd name="T0" fmla="*/ 776 w 781"/>
                <a:gd name="T1" fmla="*/ 5 h 5"/>
                <a:gd name="T2" fmla="*/ 698 w 781"/>
                <a:gd name="T3" fmla="*/ 5 h 5"/>
                <a:gd name="T4" fmla="*/ 703 w 781"/>
                <a:gd name="T5" fmla="*/ 0 h 5"/>
                <a:gd name="T6" fmla="*/ 781 w 781"/>
                <a:gd name="T7" fmla="*/ 0 h 5"/>
                <a:gd name="T8" fmla="*/ 776 w 781"/>
                <a:gd name="T9" fmla="*/ 5 h 5"/>
                <a:gd name="T10" fmla="*/ 669 w 781"/>
                <a:gd name="T11" fmla="*/ 5 h 5"/>
                <a:gd name="T12" fmla="*/ 560 w 781"/>
                <a:gd name="T13" fmla="*/ 5 h 5"/>
                <a:gd name="T14" fmla="*/ 560 w 781"/>
                <a:gd name="T15" fmla="*/ 0 h 5"/>
                <a:gd name="T16" fmla="*/ 669 w 781"/>
                <a:gd name="T17" fmla="*/ 0 h 5"/>
                <a:gd name="T18" fmla="*/ 669 w 781"/>
                <a:gd name="T19" fmla="*/ 5 h 5"/>
                <a:gd name="T20" fmla="*/ 288 w 781"/>
                <a:gd name="T21" fmla="*/ 5 h 5"/>
                <a:gd name="T22" fmla="*/ 179 w 781"/>
                <a:gd name="T23" fmla="*/ 5 h 5"/>
                <a:gd name="T24" fmla="*/ 179 w 781"/>
                <a:gd name="T25" fmla="*/ 0 h 5"/>
                <a:gd name="T26" fmla="*/ 288 w 781"/>
                <a:gd name="T27" fmla="*/ 0 h 5"/>
                <a:gd name="T28" fmla="*/ 288 w 781"/>
                <a:gd name="T29" fmla="*/ 5 h 5"/>
                <a:gd name="T30" fmla="*/ 52 w 781"/>
                <a:gd name="T31" fmla="*/ 5 h 5"/>
                <a:gd name="T32" fmla="*/ 0 w 781"/>
                <a:gd name="T33" fmla="*/ 5 h 5"/>
                <a:gd name="T34" fmla="*/ 0 w 781"/>
                <a:gd name="T35" fmla="*/ 0 h 5"/>
                <a:gd name="T36" fmla="*/ 52 w 781"/>
                <a:gd name="T37" fmla="*/ 0 h 5"/>
                <a:gd name="T38" fmla="*/ 52 w 781"/>
                <a:gd name="T39" fmla="*/ 0 h 5"/>
                <a:gd name="T40" fmla="*/ 52 w 781"/>
                <a:gd name="T41" fmla="*/ 3 h 5"/>
                <a:gd name="T42" fmla="*/ 52 w 781"/>
                <a:gd name="T43" fmla="*/ 3 h 5"/>
                <a:gd name="T44" fmla="*/ 52 w 781"/>
                <a:gd name="T45" fmla="*/ 3 h 5"/>
                <a:gd name="T46" fmla="*/ 52 w 781"/>
                <a:gd name="T47" fmla="*/ 3 h 5"/>
                <a:gd name="T48" fmla="*/ 52 w 781"/>
                <a:gd name="T49" fmla="*/ 5 h 5"/>
                <a:gd name="T50" fmla="*/ 52 w 781"/>
                <a:gd name="T51" fmla="*/ 5 h 5"/>
                <a:gd name="T52" fmla="*/ 52 w 78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1" h="5">
                  <a:moveTo>
                    <a:pt x="776" y="5"/>
                  </a:moveTo>
                  <a:lnTo>
                    <a:pt x="698" y="5"/>
                  </a:lnTo>
                  <a:lnTo>
                    <a:pt x="703" y="0"/>
                  </a:lnTo>
                  <a:lnTo>
                    <a:pt x="781" y="0"/>
                  </a:lnTo>
                  <a:lnTo>
                    <a:pt x="77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E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3" name="Freeform 282"/>
            <p:cNvSpPr>
              <a:spLocks noEditPoints="1"/>
            </p:cNvSpPr>
            <p:nvPr/>
          </p:nvSpPr>
          <p:spPr bwMode="auto">
            <a:xfrm>
              <a:off x="89" y="3487"/>
              <a:ext cx="783" cy="7"/>
            </a:xfrm>
            <a:custGeom>
              <a:avLst/>
              <a:gdLst>
                <a:gd name="T0" fmla="*/ 778 w 783"/>
                <a:gd name="T1" fmla="*/ 14 h 5"/>
                <a:gd name="T2" fmla="*/ 700 w 783"/>
                <a:gd name="T3" fmla="*/ 14 h 5"/>
                <a:gd name="T4" fmla="*/ 706 w 783"/>
                <a:gd name="T5" fmla="*/ 0 h 5"/>
                <a:gd name="T6" fmla="*/ 783 w 783"/>
                <a:gd name="T7" fmla="*/ 0 h 5"/>
                <a:gd name="T8" fmla="*/ 778 w 783"/>
                <a:gd name="T9" fmla="*/ 14 h 5"/>
                <a:gd name="T10" fmla="*/ 669 w 783"/>
                <a:gd name="T11" fmla="*/ 14 h 5"/>
                <a:gd name="T12" fmla="*/ 560 w 783"/>
                <a:gd name="T13" fmla="*/ 14 h 5"/>
                <a:gd name="T14" fmla="*/ 560 w 783"/>
                <a:gd name="T15" fmla="*/ 0 h 5"/>
                <a:gd name="T16" fmla="*/ 669 w 783"/>
                <a:gd name="T17" fmla="*/ 0 h 5"/>
                <a:gd name="T18" fmla="*/ 669 w 783"/>
                <a:gd name="T19" fmla="*/ 14 h 5"/>
                <a:gd name="T20" fmla="*/ 288 w 783"/>
                <a:gd name="T21" fmla="*/ 14 h 5"/>
                <a:gd name="T22" fmla="*/ 179 w 783"/>
                <a:gd name="T23" fmla="*/ 14 h 5"/>
                <a:gd name="T24" fmla="*/ 179 w 783"/>
                <a:gd name="T25" fmla="*/ 0 h 5"/>
                <a:gd name="T26" fmla="*/ 288 w 783"/>
                <a:gd name="T27" fmla="*/ 0 h 5"/>
                <a:gd name="T28" fmla="*/ 288 w 783"/>
                <a:gd name="T29" fmla="*/ 14 h 5"/>
                <a:gd name="T30" fmla="*/ 52 w 783"/>
                <a:gd name="T31" fmla="*/ 14 h 5"/>
                <a:gd name="T32" fmla="*/ 0 w 783"/>
                <a:gd name="T33" fmla="*/ 14 h 5"/>
                <a:gd name="T34" fmla="*/ 0 w 783"/>
                <a:gd name="T35" fmla="*/ 0 h 5"/>
                <a:gd name="T36" fmla="*/ 55 w 783"/>
                <a:gd name="T37" fmla="*/ 0 h 5"/>
                <a:gd name="T38" fmla="*/ 52 w 783"/>
                <a:gd name="T39" fmla="*/ 0 h 5"/>
                <a:gd name="T40" fmla="*/ 52 w 783"/>
                <a:gd name="T41" fmla="*/ 6 h 5"/>
                <a:gd name="T42" fmla="*/ 52 w 783"/>
                <a:gd name="T43" fmla="*/ 6 h 5"/>
                <a:gd name="T44" fmla="*/ 52 w 783"/>
                <a:gd name="T45" fmla="*/ 6 h 5"/>
                <a:gd name="T46" fmla="*/ 52 w 783"/>
                <a:gd name="T47" fmla="*/ 6 h 5"/>
                <a:gd name="T48" fmla="*/ 52 w 783"/>
                <a:gd name="T49" fmla="*/ 14 h 5"/>
                <a:gd name="T50" fmla="*/ 52 w 783"/>
                <a:gd name="T51" fmla="*/ 14 h 5"/>
                <a:gd name="T52" fmla="*/ 52 w 783"/>
                <a:gd name="T53" fmla="*/ 14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3" h="5">
                  <a:moveTo>
                    <a:pt x="778" y="5"/>
                  </a:moveTo>
                  <a:lnTo>
                    <a:pt x="700" y="5"/>
                  </a:lnTo>
                  <a:lnTo>
                    <a:pt x="706" y="0"/>
                  </a:lnTo>
                  <a:lnTo>
                    <a:pt x="783" y="0"/>
                  </a:lnTo>
                  <a:lnTo>
                    <a:pt x="77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4" name="Freeform 283"/>
            <p:cNvSpPr>
              <a:spLocks noEditPoints="1"/>
            </p:cNvSpPr>
            <p:nvPr/>
          </p:nvSpPr>
          <p:spPr bwMode="auto">
            <a:xfrm>
              <a:off x="89" y="3485"/>
              <a:ext cx="786" cy="5"/>
            </a:xfrm>
            <a:custGeom>
              <a:avLst/>
              <a:gdLst>
                <a:gd name="T0" fmla="*/ 781 w 786"/>
                <a:gd name="T1" fmla="*/ 5 h 5"/>
                <a:gd name="T2" fmla="*/ 703 w 786"/>
                <a:gd name="T3" fmla="*/ 5 h 5"/>
                <a:gd name="T4" fmla="*/ 708 w 786"/>
                <a:gd name="T5" fmla="*/ 0 h 5"/>
                <a:gd name="T6" fmla="*/ 786 w 786"/>
                <a:gd name="T7" fmla="*/ 0 h 5"/>
                <a:gd name="T8" fmla="*/ 781 w 786"/>
                <a:gd name="T9" fmla="*/ 5 h 5"/>
                <a:gd name="T10" fmla="*/ 669 w 786"/>
                <a:gd name="T11" fmla="*/ 5 h 5"/>
                <a:gd name="T12" fmla="*/ 560 w 786"/>
                <a:gd name="T13" fmla="*/ 5 h 5"/>
                <a:gd name="T14" fmla="*/ 560 w 786"/>
                <a:gd name="T15" fmla="*/ 0 h 5"/>
                <a:gd name="T16" fmla="*/ 669 w 786"/>
                <a:gd name="T17" fmla="*/ 0 h 5"/>
                <a:gd name="T18" fmla="*/ 669 w 786"/>
                <a:gd name="T19" fmla="*/ 5 h 5"/>
                <a:gd name="T20" fmla="*/ 288 w 786"/>
                <a:gd name="T21" fmla="*/ 5 h 5"/>
                <a:gd name="T22" fmla="*/ 179 w 786"/>
                <a:gd name="T23" fmla="*/ 5 h 5"/>
                <a:gd name="T24" fmla="*/ 179 w 786"/>
                <a:gd name="T25" fmla="*/ 0 h 5"/>
                <a:gd name="T26" fmla="*/ 288 w 786"/>
                <a:gd name="T27" fmla="*/ 0 h 5"/>
                <a:gd name="T28" fmla="*/ 288 w 786"/>
                <a:gd name="T29" fmla="*/ 5 h 5"/>
                <a:gd name="T30" fmla="*/ 52 w 786"/>
                <a:gd name="T31" fmla="*/ 5 h 5"/>
                <a:gd name="T32" fmla="*/ 0 w 786"/>
                <a:gd name="T33" fmla="*/ 5 h 5"/>
                <a:gd name="T34" fmla="*/ 0 w 786"/>
                <a:gd name="T35" fmla="*/ 0 h 5"/>
                <a:gd name="T36" fmla="*/ 55 w 786"/>
                <a:gd name="T37" fmla="*/ 0 h 5"/>
                <a:gd name="T38" fmla="*/ 55 w 786"/>
                <a:gd name="T39" fmla="*/ 0 h 5"/>
                <a:gd name="T40" fmla="*/ 55 w 786"/>
                <a:gd name="T41" fmla="*/ 3 h 5"/>
                <a:gd name="T42" fmla="*/ 55 w 786"/>
                <a:gd name="T43" fmla="*/ 3 h 5"/>
                <a:gd name="T44" fmla="*/ 55 w 786"/>
                <a:gd name="T45" fmla="*/ 3 h 5"/>
                <a:gd name="T46" fmla="*/ 52 w 786"/>
                <a:gd name="T47" fmla="*/ 3 h 5"/>
                <a:gd name="T48" fmla="*/ 52 w 786"/>
                <a:gd name="T49" fmla="*/ 5 h 5"/>
                <a:gd name="T50" fmla="*/ 52 w 786"/>
                <a:gd name="T51" fmla="*/ 5 h 5"/>
                <a:gd name="T52" fmla="*/ 52 w 78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5">
                  <a:moveTo>
                    <a:pt x="781" y="5"/>
                  </a:moveTo>
                  <a:lnTo>
                    <a:pt x="703" y="5"/>
                  </a:lnTo>
                  <a:lnTo>
                    <a:pt x="708" y="0"/>
                  </a:lnTo>
                  <a:lnTo>
                    <a:pt x="786" y="0"/>
                  </a:lnTo>
                  <a:lnTo>
                    <a:pt x="78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5" name="Freeform 284"/>
            <p:cNvSpPr>
              <a:spLocks noEditPoints="1"/>
            </p:cNvSpPr>
            <p:nvPr/>
          </p:nvSpPr>
          <p:spPr bwMode="auto">
            <a:xfrm>
              <a:off x="89" y="3482"/>
              <a:ext cx="786" cy="5"/>
            </a:xfrm>
            <a:custGeom>
              <a:avLst/>
              <a:gdLst>
                <a:gd name="T0" fmla="*/ 783 w 786"/>
                <a:gd name="T1" fmla="*/ 3 h 6"/>
                <a:gd name="T2" fmla="*/ 706 w 786"/>
                <a:gd name="T3" fmla="*/ 3 h 6"/>
                <a:gd name="T4" fmla="*/ 711 w 786"/>
                <a:gd name="T5" fmla="*/ 0 h 6"/>
                <a:gd name="T6" fmla="*/ 786 w 786"/>
                <a:gd name="T7" fmla="*/ 0 h 6"/>
                <a:gd name="T8" fmla="*/ 783 w 786"/>
                <a:gd name="T9" fmla="*/ 3 h 6"/>
                <a:gd name="T10" fmla="*/ 669 w 786"/>
                <a:gd name="T11" fmla="*/ 3 h 6"/>
                <a:gd name="T12" fmla="*/ 560 w 786"/>
                <a:gd name="T13" fmla="*/ 3 h 6"/>
                <a:gd name="T14" fmla="*/ 560 w 786"/>
                <a:gd name="T15" fmla="*/ 0 h 6"/>
                <a:gd name="T16" fmla="*/ 669 w 786"/>
                <a:gd name="T17" fmla="*/ 0 h 6"/>
                <a:gd name="T18" fmla="*/ 669 w 786"/>
                <a:gd name="T19" fmla="*/ 3 h 6"/>
                <a:gd name="T20" fmla="*/ 288 w 786"/>
                <a:gd name="T21" fmla="*/ 3 h 6"/>
                <a:gd name="T22" fmla="*/ 179 w 786"/>
                <a:gd name="T23" fmla="*/ 3 h 6"/>
                <a:gd name="T24" fmla="*/ 179 w 786"/>
                <a:gd name="T25" fmla="*/ 0 h 6"/>
                <a:gd name="T26" fmla="*/ 288 w 786"/>
                <a:gd name="T27" fmla="*/ 0 h 6"/>
                <a:gd name="T28" fmla="*/ 288 w 786"/>
                <a:gd name="T29" fmla="*/ 3 h 6"/>
                <a:gd name="T30" fmla="*/ 55 w 786"/>
                <a:gd name="T31" fmla="*/ 3 h 6"/>
                <a:gd name="T32" fmla="*/ 0 w 786"/>
                <a:gd name="T33" fmla="*/ 3 h 6"/>
                <a:gd name="T34" fmla="*/ 0 w 786"/>
                <a:gd name="T35" fmla="*/ 0 h 6"/>
                <a:gd name="T36" fmla="*/ 55 w 786"/>
                <a:gd name="T37" fmla="*/ 0 h 6"/>
                <a:gd name="T38" fmla="*/ 55 w 786"/>
                <a:gd name="T39" fmla="*/ 0 h 6"/>
                <a:gd name="T40" fmla="*/ 55 w 786"/>
                <a:gd name="T41" fmla="*/ 3 h 6"/>
                <a:gd name="T42" fmla="*/ 55 w 786"/>
                <a:gd name="T43" fmla="*/ 3 h 6"/>
                <a:gd name="T44" fmla="*/ 55 w 786"/>
                <a:gd name="T45" fmla="*/ 3 h 6"/>
                <a:gd name="T46" fmla="*/ 55 w 786"/>
                <a:gd name="T47" fmla="*/ 3 h 6"/>
                <a:gd name="T48" fmla="*/ 55 w 786"/>
                <a:gd name="T49" fmla="*/ 3 h 6"/>
                <a:gd name="T50" fmla="*/ 55 w 786"/>
                <a:gd name="T51" fmla="*/ 3 h 6"/>
                <a:gd name="T52" fmla="*/ 55 w 786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6">
                  <a:moveTo>
                    <a:pt x="783" y="6"/>
                  </a:moveTo>
                  <a:lnTo>
                    <a:pt x="706" y="6"/>
                  </a:lnTo>
                  <a:lnTo>
                    <a:pt x="711" y="0"/>
                  </a:lnTo>
                  <a:lnTo>
                    <a:pt x="786" y="0"/>
                  </a:lnTo>
                  <a:lnTo>
                    <a:pt x="78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6" name="Freeform 285"/>
            <p:cNvSpPr>
              <a:spLocks noEditPoints="1"/>
            </p:cNvSpPr>
            <p:nvPr/>
          </p:nvSpPr>
          <p:spPr bwMode="auto">
            <a:xfrm>
              <a:off x="89" y="3480"/>
              <a:ext cx="788" cy="5"/>
            </a:xfrm>
            <a:custGeom>
              <a:avLst/>
              <a:gdLst>
                <a:gd name="T0" fmla="*/ 783 w 789"/>
                <a:gd name="T1" fmla="*/ 5 h 5"/>
                <a:gd name="T2" fmla="*/ 705 w 789"/>
                <a:gd name="T3" fmla="*/ 5 h 5"/>
                <a:gd name="T4" fmla="*/ 710 w 789"/>
                <a:gd name="T5" fmla="*/ 0 h 5"/>
                <a:gd name="T6" fmla="*/ 786 w 789"/>
                <a:gd name="T7" fmla="*/ 0 h 5"/>
                <a:gd name="T8" fmla="*/ 783 w 789"/>
                <a:gd name="T9" fmla="*/ 5 h 5"/>
                <a:gd name="T10" fmla="*/ 666 w 789"/>
                <a:gd name="T11" fmla="*/ 5 h 5"/>
                <a:gd name="T12" fmla="*/ 557 w 789"/>
                <a:gd name="T13" fmla="*/ 5 h 5"/>
                <a:gd name="T14" fmla="*/ 557 w 789"/>
                <a:gd name="T15" fmla="*/ 0 h 5"/>
                <a:gd name="T16" fmla="*/ 666 w 789"/>
                <a:gd name="T17" fmla="*/ 0 h 5"/>
                <a:gd name="T18" fmla="*/ 666 w 789"/>
                <a:gd name="T19" fmla="*/ 5 h 5"/>
                <a:gd name="T20" fmla="*/ 288 w 789"/>
                <a:gd name="T21" fmla="*/ 5 h 5"/>
                <a:gd name="T22" fmla="*/ 179 w 789"/>
                <a:gd name="T23" fmla="*/ 5 h 5"/>
                <a:gd name="T24" fmla="*/ 179 w 789"/>
                <a:gd name="T25" fmla="*/ 0 h 5"/>
                <a:gd name="T26" fmla="*/ 288 w 789"/>
                <a:gd name="T27" fmla="*/ 0 h 5"/>
                <a:gd name="T28" fmla="*/ 288 w 789"/>
                <a:gd name="T29" fmla="*/ 5 h 5"/>
                <a:gd name="T30" fmla="*/ 55 w 789"/>
                <a:gd name="T31" fmla="*/ 5 h 5"/>
                <a:gd name="T32" fmla="*/ 0 w 789"/>
                <a:gd name="T33" fmla="*/ 5 h 5"/>
                <a:gd name="T34" fmla="*/ 0 w 789"/>
                <a:gd name="T35" fmla="*/ 0 h 5"/>
                <a:gd name="T36" fmla="*/ 57 w 789"/>
                <a:gd name="T37" fmla="*/ 0 h 5"/>
                <a:gd name="T38" fmla="*/ 55 w 789"/>
                <a:gd name="T39" fmla="*/ 0 h 5"/>
                <a:gd name="T40" fmla="*/ 55 w 789"/>
                <a:gd name="T41" fmla="*/ 2 h 5"/>
                <a:gd name="T42" fmla="*/ 55 w 789"/>
                <a:gd name="T43" fmla="*/ 2 h 5"/>
                <a:gd name="T44" fmla="*/ 55 w 789"/>
                <a:gd name="T45" fmla="*/ 2 h 5"/>
                <a:gd name="T46" fmla="*/ 55 w 789"/>
                <a:gd name="T47" fmla="*/ 2 h 5"/>
                <a:gd name="T48" fmla="*/ 55 w 789"/>
                <a:gd name="T49" fmla="*/ 5 h 5"/>
                <a:gd name="T50" fmla="*/ 55 w 789"/>
                <a:gd name="T51" fmla="*/ 5 h 5"/>
                <a:gd name="T52" fmla="*/ 55 w 78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9" h="5">
                  <a:moveTo>
                    <a:pt x="786" y="5"/>
                  </a:moveTo>
                  <a:lnTo>
                    <a:pt x="708" y="5"/>
                  </a:lnTo>
                  <a:lnTo>
                    <a:pt x="713" y="0"/>
                  </a:lnTo>
                  <a:lnTo>
                    <a:pt x="789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7" name="Freeform 286"/>
            <p:cNvSpPr>
              <a:spLocks noEditPoints="1"/>
            </p:cNvSpPr>
            <p:nvPr/>
          </p:nvSpPr>
          <p:spPr bwMode="auto">
            <a:xfrm>
              <a:off x="89" y="3478"/>
              <a:ext cx="790" cy="5"/>
            </a:xfrm>
            <a:custGeom>
              <a:avLst/>
              <a:gdLst>
                <a:gd name="T0" fmla="*/ 783 w 791"/>
                <a:gd name="T1" fmla="*/ 5 h 5"/>
                <a:gd name="T2" fmla="*/ 708 w 791"/>
                <a:gd name="T3" fmla="*/ 5 h 5"/>
                <a:gd name="T4" fmla="*/ 710 w 791"/>
                <a:gd name="T5" fmla="*/ 0 h 5"/>
                <a:gd name="T6" fmla="*/ 788 w 791"/>
                <a:gd name="T7" fmla="*/ 0 h 5"/>
                <a:gd name="T8" fmla="*/ 783 w 791"/>
                <a:gd name="T9" fmla="*/ 5 h 5"/>
                <a:gd name="T10" fmla="*/ 666 w 791"/>
                <a:gd name="T11" fmla="*/ 5 h 5"/>
                <a:gd name="T12" fmla="*/ 557 w 791"/>
                <a:gd name="T13" fmla="*/ 5 h 5"/>
                <a:gd name="T14" fmla="*/ 557 w 791"/>
                <a:gd name="T15" fmla="*/ 0 h 5"/>
                <a:gd name="T16" fmla="*/ 666 w 791"/>
                <a:gd name="T17" fmla="*/ 0 h 5"/>
                <a:gd name="T18" fmla="*/ 666 w 791"/>
                <a:gd name="T19" fmla="*/ 5 h 5"/>
                <a:gd name="T20" fmla="*/ 288 w 791"/>
                <a:gd name="T21" fmla="*/ 5 h 5"/>
                <a:gd name="T22" fmla="*/ 179 w 791"/>
                <a:gd name="T23" fmla="*/ 5 h 5"/>
                <a:gd name="T24" fmla="*/ 179 w 791"/>
                <a:gd name="T25" fmla="*/ 0 h 5"/>
                <a:gd name="T26" fmla="*/ 288 w 791"/>
                <a:gd name="T27" fmla="*/ 0 h 5"/>
                <a:gd name="T28" fmla="*/ 288 w 791"/>
                <a:gd name="T29" fmla="*/ 5 h 5"/>
                <a:gd name="T30" fmla="*/ 55 w 791"/>
                <a:gd name="T31" fmla="*/ 5 h 5"/>
                <a:gd name="T32" fmla="*/ 0 w 791"/>
                <a:gd name="T33" fmla="*/ 5 h 5"/>
                <a:gd name="T34" fmla="*/ 0 w 791"/>
                <a:gd name="T35" fmla="*/ 0 h 5"/>
                <a:gd name="T36" fmla="*/ 57 w 791"/>
                <a:gd name="T37" fmla="*/ 0 h 5"/>
                <a:gd name="T38" fmla="*/ 57 w 791"/>
                <a:gd name="T39" fmla="*/ 0 h 5"/>
                <a:gd name="T40" fmla="*/ 57 w 791"/>
                <a:gd name="T41" fmla="*/ 3 h 5"/>
                <a:gd name="T42" fmla="*/ 57 w 791"/>
                <a:gd name="T43" fmla="*/ 3 h 5"/>
                <a:gd name="T44" fmla="*/ 57 w 791"/>
                <a:gd name="T45" fmla="*/ 3 h 5"/>
                <a:gd name="T46" fmla="*/ 55 w 791"/>
                <a:gd name="T47" fmla="*/ 3 h 5"/>
                <a:gd name="T48" fmla="*/ 55 w 791"/>
                <a:gd name="T49" fmla="*/ 5 h 5"/>
                <a:gd name="T50" fmla="*/ 55 w 791"/>
                <a:gd name="T51" fmla="*/ 5 h 5"/>
                <a:gd name="T52" fmla="*/ 55 w 79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1" h="5">
                  <a:moveTo>
                    <a:pt x="786" y="5"/>
                  </a:moveTo>
                  <a:lnTo>
                    <a:pt x="711" y="5"/>
                  </a:lnTo>
                  <a:lnTo>
                    <a:pt x="713" y="0"/>
                  </a:lnTo>
                  <a:lnTo>
                    <a:pt x="791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8" name="Freeform 287"/>
            <p:cNvSpPr>
              <a:spLocks noEditPoints="1"/>
            </p:cNvSpPr>
            <p:nvPr/>
          </p:nvSpPr>
          <p:spPr bwMode="auto">
            <a:xfrm>
              <a:off x="89" y="3473"/>
              <a:ext cx="793" cy="7"/>
            </a:xfrm>
            <a:custGeom>
              <a:avLst/>
              <a:gdLst>
                <a:gd name="T0" fmla="*/ 786 w 794"/>
                <a:gd name="T1" fmla="*/ 9 h 6"/>
                <a:gd name="T2" fmla="*/ 710 w 794"/>
                <a:gd name="T3" fmla="*/ 9 h 6"/>
                <a:gd name="T4" fmla="*/ 713 w 794"/>
                <a:gd name="T5" fmla="*/ 0 h 6"/>
                <a:gd name="T6" fmla="*/ 791 w 794"/>
                <a:gd name="T7" fmla="*/ 0 h 6"/>
                <a:gd name="T8" fmla="*/ 786 w 794"/>
                <a:gd name="T9" fmla="*/ 9 h 6"/>
                <a:gd name="T10" fmla="*/ 666 w 794"/>
                <a:gd name="T11" fmla="*/ 9 h 6"/>
                <a:gd name="T12" fmla="*/ 557 w 794"/>
                <a:gd name="T13" fmla="*/ 9 h 6"/>
                <a:gd name="T14" fmla="*/ 557 w 794"/>
                <a:gd name="T15" fmla="*/ 0 h 6"/>
                <a:gd name="T16" fmla="*/ 666 w 794"/>
                <a:gd name="T17" fmla="*/ 0 h 6"/>
                <a:gd name="T18" fmla="*/ 666 w 794"/>
                <a:gd name="T19" fmla="*/ 9 h 6"/>
                <a:gd name="T20" fmla="*/ 288 w 794"/>
                <a:gd name="T21" fmla="*/ 9 h 6"/>
                <a:gd name="T22" fmla="*/ 179 w 794"/>
                <a:gd name="T23" fmla="*/ 9 h 6"/>
                <a:gd name="T24" fmla="*/ 179 w 794"/>
                <a:gd name="T25" fmla="*/ 0 h 6"/>
                <a:gd name="T26" fmla="*/ 288 w 794"/>
                <a:gd name="T27" fmla="*/ 0 h 6"/>
                <a:gd name="T28" fmla="*/ 288 w 794"/>
                <a:gd name="T29" fmla="*/ 9 h 6"/>
                <a:gd name="T30" fmla="*/ 57 w 794"/>
                <a:gd name="T31" fmla="*/ 9 h 6"/>
                <a:gd name="T32" fmla="*/ 0 w 794"/>
                <a:gd name="T33" fmla="*/ 9 h 6"/>
                <a:gd name="T34" fmla="*/ 0 w 794"/>
                <a:gd name="T35" fmla="*/ 0 h 6"/>
                <a:gd name="T36" fmla="*/ 57 w 794"/>
                <a:gd name="T37" fmla="*/ 0 h 6"/>
                <a:gd name="T38" fmla="*/ 57 w 794"/>
                <a:gd name="T39" fmla="*/ 0 h 6"/>
                <a:gd name="T40" fmla="*/ 57 w 794"/>
                <a:gd name="T41" fmla="*/ 6 h 6"/>
                <a:gd name="T42" fmla="*/ 57 w 794"/>
                <a:gd name="T43" fmla="*/ 6 h 6"/>
                <a:gd name="T44" fmla="*/ 57 w 794"/>
                <a:gd name="T45" fmla="*/ 6 h 6"/>
                <a:gd name="T46" fmla="*/ 57 w 794"/>
                <a:gd name="T47" fmla="*/ 6 h 6"/>
                <a:gd name="T48" fmla="*/ 57 w 794"/>
                <a:gd name="T49" fmla="*/ 9 h 6"/>
                <a:gd name="T50" fmla="*/ 57 w 794"/>
                <a:gd name="T51" fmla="*/ 9 h 6"/>
                <a:gd name="T52" fmla="*/ 57 w 79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4" h="6">
                  <a:moveTo>
                    <a:pt x="789" y="6"/>
                  </a:moveTo>
                  <a:lnTo>
                    <a:pt x="713" y="6"/>
                  </a:lnTo>
                  <a:lnTo>
                    <a:pt x="716" y="0"/>
                  </a:lnTo>
                  <a:lnTo>
                    <a:pt x="794" y="0"/>
                  </a:lnTo>
                  <a:lnTo>
                    <a:pt x="78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49" name="Freeform 288"/>
            <p:cNvSpPr>
              <a:spLocks noEditPoints="1"/>
            </p:cNvSpPr>
            <p:nvPr/>
          </p:nvSpPr>
          <p:spPr bwMode="auto">
            <a:xfrm>
              <a:off x="89" y="3473"/>
              <a:ext cx="795" cy="5"/>
            </a:xfrm>
            <a:custGeom>
              <a:avLst/>
              <a:gdLst>
                <a:gd name="T0" fmla="*/ 788 w 796"/>
                <a:gd name="T1" fmla="*/ 5 h 5"/>
                <a:gd name="T2" fmla="*/ 710 w 796"/>
                <a:gd name="T3" fmla="*/ 5 h 5"/>
                <a:gd name="T4" fmla="*/ 716 w 796"/>
                <a:gd name="T5" fmla="*/ 0 h 5"/>
                <a:gd name="T6" fmla="*/ 793 w 796"/>
                <a:gd name="T7" fmla="*/ 0 h 5"/>
                <a:gd name="T8" fmla="*/ 788 w 796"/>
                <a:gd name="T9" fmla="*/ 5 h 5"/>
                <a:gd name="T10" fmla="*/ 666 w 796"/>
                <a:gd name="T11" fmla="*/ 5 h 5"/>
                <a:gd name="T12" fmla="*/ 557 w 796"/>
                <a:gd name="T13" fmla="*/ 5 h 5"/>
                <a:gd name="T14" fmla="*/ 557 w 796"/>
                <a:gd name="T15" fmla="*/ 0 h 5"/>
                <a:gd name="T16" fmla="*/ 666 w 796"/>
                <a:gd name="T17" fmla="*/ 0 h 5"/>
                <a:gd name="T18" fmla="*/ 666 w 796"/>
                <a:gd name="T19" fmla="*/ 5 h 5"/>
                <a:gd name="T20" fmla="*/ 288 w 796"/>
                <a:gd name="T21" fmla="*/ 5 h 5"/>
                <a:gd name="T22" fmla="*/ 179 w 796"/>
                <a:gd name="T23" fmla="*/ 5 h 5"/>
                <a:gd name="T24" fmla="*/ 179 w 796"/>
                <a:gd name="T25" fmla="*/ 0 h 5"/>
                <a:gd name="T26" fmla="*/ 288 w 796"/>
                <a:gd name="T27" fmla="*/ 0 h 5"/>
                <a:gd name="T28" fmla="*/ 288 w 796"/>
                <a:gd name="T29" fmla="*/ 5 h 5"/>
                <a:gd name="T30" fmla="*/ 57 w 796"/>
                <a:gd name="T31" fmla="*/ 5 h 5"/>
                <a:gd name="T32" fmla="*/ 0 w 796"/>
                <a:gd name="T33" fmla="*/ 5 h 5"/>
                <a:gd name="T34" fmla="*/ 0 w 796"/>
                <a:gd name="T35" fmla="*/ 0 h 5"/>
                <a:gd name="T36" fmla="*/ 60 w 796"/>
                <a:gd name="T37" fmla="*/ 0 h 5"/>
                <a:gd name="T38" fmla="*/ 60 w 796"/>
                <a:gd name="T39" fmla="*/ 0 h 5"/>
                <a:gd name="T40" fmla="*/ 60 w 796"/>
                <a:gd name="T41" fmla="*/ 2 h 5"/>
                <a:gd name="T42" fmla="*/ 57 w 796"/>
                <a:gd name="T43" fmla="*/ 2 h 5"/>
                <a:gd name="T44" fmla="*/ 57 w 796"/>
                <a:gd name="T45" fmla="*/ 2 h 5"/>
                <a:gd name="T46" fmla="*/ 57 w 796"/>
                <a:gd name="T47" fmla="*/ 2 h 5"/>
                <a:gd name="T48" fmla="*/ 57 w 796"/>
                <a:gd name="T49" fmla="*/ 5 h 5"/>
                <a:gd name="T50" fmla="*/ 57 w 796"/>
                <a:gd name="T51" fmla="*/ 5 h 5"/>
                <a:gd name="T52" fmla="*/ 57 w 79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6" h="5">
                  <a:moveTo>
                    <a:pt x="791" y="5"/>
                  </a:moveTo>
                  <a:lnTo>
                    <a:pt x="713" y="5"/>
                  </a:lnTo>
                  <a:lnTo>
                    <a:pt x="719" y="0"/>
                  </a:lnTo>
                  <a:lnTo>
                    <a:pt x="796" y="0"/>
                  </a:lnTo>
                  <a:lnTo>
                    <a:pt x="79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0" name="Freeform 289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4 w 799"/>
                <a:gd name="T1" fmla="*/ 5 h 5"/>
                <a:gd name="T2" fmla="*/ 716 w 799"/>
                <a:gd name="T3" fmla="*/ 5 h 5"/>
                <a:gd name="T4" fmla="*/ 721 w 799"/>
                <a:gd name="T5" fmla="*/ 0 h 5"/>
                <a:gd name="T6" fmla="*/ 799 w 799"/>
                <a:gd name="T7" fmla="*/ 0 h 5"/>
                <a:gd name="T8" fmla="*/ 794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57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0 w 799"/>
                <a:gd name="T37" fmla="*/ 0 h 5"/>
                <a:gd name="T38" fmla="*/ 60 w 799"/>
                <a:gd name="T39" fmla="*/ 0 h 5"/>
                <a:gd name="T40" fmla="*/ 60 w 799"/>
                <a:gd name="T41" fmla="*/ 3 h 5"/>
                <a:gd name="T42" fmla="*/ 60 w 799"/>
                <a:gd name="T43" fmla="*/ 3 h 5"/>
                <a:gd name="T44" fmla="*/ 60 w 799"/>
                <a:gd name="T45" fmla="*/ 3 h 5"/>
                <a:gd name="T46" fmla="*/ 60 w 799"/>
                <a:gd name="T47" fmla="*/ 3 h 5"/>
                <a:gd name="T48" fmla="*/ 60 w 799"/>
                <a:gd name="T49" fmla="*/ 5 h 5"/>
                <a:gd name="T50" fmla="*/ 57 w 799"/>
                <a:gd name="T51" fmla="*/ 5 h 5"/>
                <a:gd name="T52" fmla="*/ 57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4" y="5"/>
                  </a:moveTo>
                  <a:lnTo>
                    <a:pt x="716" y="5"/>
                  </a:lnTo>
                  <a:lnTo>
                    <a:pt x="721" y="0"/>
                  </a:lnTo>
                  <a:lnTo>
                    <a:pt x="799" y="0"/>
                  </a:lnTo>
                  <a:lnTo>
                    <a:pt x="79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1" name="Freeform 290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6 w 799"/>
                <a:gd name="T1" fmla="*/ 5 h 5"/>
                <a:gd name="T2" fmla="*/ 719 w 799"/>
                <a:gd name="T3" fmla="*/ 5 h 5"/>
                <a:gd name="T4" fmla="*/ 724 w 799"/>
                <a:gd name="T5" fmla="*/ 0 h 5"/>
                <a:gd name="T6" fmla="*/ 799 w 799"/>
                <a:gd name="T7" fmla="*/ 0 h 5"/>
                <a:gd name="T8" fmla="*/ 796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60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2 w 799"/>
                <a:gd name="T37" fmla="*/ 0 h 5"/>
                <a:gd name="T38" fmla="*/ 62 w 799"/>
                <a:gd name="T39" fmla="*/ 0 h 5"/>
                <a:gd name="T40" fmla="*/ 62 w 799"/>
                <a:gd name="T41" fmla="*/ 2 h 5"/>
                <a:gd name="T42" fmla="*/ 60 w 799"/>
                <a:gd name="T43" fmla="*/ 2 h 5"/>
                <a:gd name="T44" fmla="*/ 60 w 799"/>
                <a:gd name="T45" fmla="*/ 2 h 5"/>
                <a:gd name="T46" fmla="*/ 60 w 799"/>
                <a:gd name="T47" fmla="*/ 2 h 5"/>
                <a:gd name="T48" fmla="*/ 60 w 799"/>
                <a:gd name="T49" fmla="*/ 5 h 5"/>
                <a:gd name="T50" fmla="*/ 60 w 799"/>
                <a:gd name="T51" fmla="*/ 5 h 5"/>
                <a:gd name="T52" fmla="*/ 60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6" y="5"/>
                  </a:moveTo>
                  <a:lnTo>
                    <a:pt x="719" y="5"/>
                  </a:lnTo>
                  <a:lnTo>
                    <a:pt x="724" y="0"/>
                  </a:lnTo>
                  <a:lnTo>
                    <a:pt x="799" y="0"/>
                  </a:lnTo>
                  <a:lnTo>
                    <a:pt x="79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09A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2" name="Freeform 291"/>
            <p:cNvSpPr>
              <a:spLocks noEditPoints="1"/>
            </p:cNvSpPr>
            <p:nvPr/>
          </p:nvSpPr>
          <p:spPr bwMode="auto">
            <a:xfrm>
              <a:off x="89" y="3463"/>
              <a:ext cx="802" cy="5"/>
            </a:xfrm>
            <a:custGeom>
              <a:avLst/>
              <a:gdLst>
                <a:gd name="T0" fmla="*/ 799 w 802"/>
                <a:gd name="T1" fmla="*/ 5 h 5"/>
                <a:gd name="T2" fmla="*/ 721 w 802"/>
                <a:gd name="T3" fmla="*/ 5 h 5"/>
                <a:gd name="T4" fmla="*/ 726 w 802"/>
                <a:gd name="T5" fmla="*/ 0 h 5"/>
                <a:gd name="T6" fmla="*/ 802 w 802"/>
                <a:gd name="T7" fmla="*/ 0 h 5"/>
                <a:gd name="T8" fmla="*/ 799 w 802"/>
                <a:gd name="T9" fmla="*/ 5 h 5"/>
                <a:gd name="T10" fmla="*/ 669 w 802"/>
                <a:gd name="T11" fmla="*/ 5 h 5"/>
                <a:gd name="T12" fmla="*/ 560 w 802"/>
                <a:gd name="T13" fmla="*/ 5 h 5"/>
                <a:gd name="T14" fmla="*/ 560 w 802"/>
                <a:gd name="T15" fmla="*/ 0 h 5"/>
                <a:gd name="T16" fmla="*/ 669 w 802"/>
                <a:gd name="T17" fmla="*/ 0 h 5"/>
                <a:gd name="T18" fmla="*/ 669 w 802"/>
                <a:gd name="T19" fmla="*/ 5 h 5"/>
                <a:gd name="T20" fmla="*/ 288 w 802"/>
                <a:gd name="T21" fmla="*/ 5 h 5"/>
                <a:gd name="T22" fmla="*/ 179 w 802"/>
                <a:gd name="T23" fmla="*/ 5 h 5"/>
                <a:gd name="T24" fmla="*/ 179 w 802"/>
                <a:gd name="T25" fmla="*/ 0 h 5"/>
                <a:gd name="T26" fmla="*/ 288 w 802"/>
                <a:gd name="T27" fmla="*/ 0 h 5"/>
                <a:gd name="T28" fmla="*/ 288 w 802"/>
                <a:gd name="T29" fmla="*/ 5 h 5"/>
                <a:gd name="T30" fmla="*/ 60 w 802"/>
                <a:gd name="T31" fmla="*/ 5 h 5"/>
                <a:gd name="T32" fmla="*/ 0 w 802"/>
                <a:gd name="T33" fmla="*/ 5 h 5"/>
                <a:gd name="T34" fmla="*/ 0 w 802"/>
                <a:gd name="T35" fmla="*/ 0 h 5"/>
                <a:gd name="T36" fmla="*/ 65 w 802"/>
                <a:gd name="T37" fmla="*/ 0 h 5"/>
                <a:gd name="T38" fmla="*/ 65 w 802"/>
                <a:gd name="T39" fmla="*/ 0 h 5"/>
                <a:gd name="T40" fmla="*/ 62 w 802"/>
                <a:gd name="T41" fmla="*/ 3 h 5"/>
                <a:gd name="T42" fmla="*/ 62 w 802"/>
                <a:gd name="T43" fmla="*/ 3 h 5"/>
                <a:gd name="T44" fmla="*/ 62 w 802"/>
                <a:gd name="T45" fmla="*/ 3 h 5"/>
                <a:gd name="T46" fmla="*/ 62 w 802"/>
                <a:gd name="T47" fmla="*/ 3 h 5"/>
                <a:gd name="T48" fmla="*/ 62 w 802"/>
                <a:gd name="T49" fmla="*/ 5 h 5"/>
                <a:gd name="T50" fmla="*/ 60 w 802"/>
                <a:gd name="T51" fmla="*/ 5 h 5"/>
                <a:gd name="T52" fmla="*/ 60 w 80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2" h="5">
                  <a:moveTo>
                    <a:pt x="799" y="5"/>
                  </a:moveTo>
                  <a:lnTo>
                    <a:pt x="721" y="5"/>
                  </a:lnTo>
                  <a:lnTo>
                    <a:pt x="726" y="0"/>
                  </a:lnTo>
                  <a:lnTo>
                    <a:pt x="802" y="0"/>
                  </a:lnTo>
                  <a:lnTo>
                    <a:pt x="79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39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3" name="Freeform 292"/>
            <p:cNvSpPr>
              <a:spLocks noEditPoints="1"/>
            </p:cNvSpPr>
            <p:nvPr/>
          </p:nvSpPr>
          <p:spPr bwMode="auto">
            <a:xfrm>
              <a:off x="89" y="3461"/>
              <a:ext cx="804" cy="7"/>
            </a:xfrm>
            <a:custGeom>
              <a:avLst/>
              <a:gdLst>
                <a:gd name="T0" fmla="*/ 799 w 804"/>
                <a:gd name="T1" fmla="*/ 9 h 6"/>
                <a:gd name="T2" fmla="*/ 724 w 804"/>
                <a:gd name="T3" fmla="*/ 9 h 6"/>
                <a:gd name="T4" fmla="*/ 729 w 804"/>
                <a:gd name="T5" fmla="*/ 0 h 6"/>
                <a:gd name="T6" fmla="*/ 804 w 804"/>
                <a:gd name="T7" fmla="*/ 0 h 6"/>
                <a:gd name="T8" fmla="*/ 799 w 804"/>
                <a:gd name="T9" fmla="*/ 9 h 6"/>
                <a:gd name="T10" fmla="*/ 669 w 804"/>
                <a:gd name="T11" fmla="*/ 9 h 6"/>
                <a:gd name="T12" fmla="*/ 560 w 804"/>
                <a:gd name="T13" fmla="*/ 9 h 6"/>
                <a:gd name="T14" fmla="*/ 560 w 804"/>
                <a:gd name="T15" fmla="*/ 0 h 6"/>
                <a:gd name="T16" fmla="*/ 669 w 804"/>
                <a:gd name="T17" fmla="*/ 0 h 6"/>
                <a:gd name="T18" fmla="*/ 669 w 804"/>
                <a:gd name="T19" fmla="*/ 9 h 6"/>
                <a:gd name="T20" fmla="*/ 288 w 804"/>
                <a:gd name="T21" fmla="*/ 9 h 6"/>
                <a:gd name="T22" fmla="*/ 179 w 804"/>
                <a:gd name="T23" fmla="*/ 9 h 6"/>
                <a:gd name="T24" fmla="*/ 179 w 804"/>
                <a:gd name="T25" fmla="*/ 0 h 6"/>
                <a:gd name="T26" fmla="*/ 288 w 804"/>
                <a:gd name="T27" fmla="*/ 0 h 6"/>
                <a:gd name="T28" fmla="*/ 288 w 804"/>
                <a:gd name="T29" fmla="*/ 9 h 6"/>
                <a:gd name="T30" fmla="*/ 62 w 804"/>
                <a:gd name="T31" fmla="*/ 9 h 6"/>
                <a:gd name="T32" fmla="*/ 0 w 804"/>
                <a:gd name="T33" fmla="*/ 9 h 6"/>
                <a:gd name="T34" fmla="*/ 0 w 804"/>
                <a:gd name="T35" fmla="*/ 0 h 6"/>
                <a:gd name="T36" fmla="*/ 68 w 804"/>
                <a:gd name="T37" fmla="*/ 0 h 6"/>
                <a:gd name="T38" fmla="*/ 65 w 804"/>
                <a:gd name="T39" fmla="*/ 0 h 6"/>
                <a:gd name="T40" fmla="*/ 65 w 804"/>
                <a:gd name="T41" fmla="*/ 6 h 6"/>
                <a:gd name="T42" fmla="*/ 65 w 804"/>
                <a:gd name="T43" fmla="*/ 6 h 6"/>
                <a:gd name="T44" fmla="*/ 65 w 804"/>
                <a:gd name="T45" fmla="*/ 6 h 6"/>
                <a:gd name="T46" fmla="*/ 65 w 804"/>
                <a:gd name="T47" fmla="*/ 6 h 6"/>
                <a:gd name="T48" fmla="*/ 62 w 804"/>
                <a:gd name="T49" fmla="*/ 9 h 6"/>
                <a:gd name="T50" fmla="*/ 62 w 804"/>
                <a:gd name="T51" fmla="*/ 9 h 6"/>
                <a:gd name="T52" fmla="*/ 62 w 80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4" h="6">
                  <a:moveTo>
                    <a:pt x="799" y="6"/>
                  </a:moveTo>
                  <a:lnTo>
                    <a:pt x="724" y="6"/>
                  </a:lnTo>
                  <a:lnTo>
                    <a:pt x="729" y="0"/>
                  </a:lnTo>
                  <a:lnTo>
                    <a:pt x="804" y="0"/>
                  </a:lnTo>
                  <a:lnTo>
                    <a:pt x="79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6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639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4" name="Freeform 293"/>
            <p:cNvSpPr>
              <a:spLocks noEditPoints="1"/>
            </p:cNvSpPr>
            <p:nvPr/>
          </p:nvSpPr>
          <p:spPr bwMode="auto">
            <a:xfrm>
              <a:off x="89" y="3459"/>
              <a:ext cx="806" cy="5"/>
            </a:xfrm>
            <a:custGeom>
              <a:avLst/>
              <a:gdLst>
                <a:gd name="T0" fmla="*/ 799 w 807"/>
                <a:gd name="T1" fmla="*/ 5 h 5"/>
                <a:gd name="T2" fmla="*/ 723 w 807"/>
                <a:gd name="T3" fmla="*/ 5 h 5"/>
                <a:gd name="T4" fmla="*/ 729 w 807"/>
                <a:gd name="T5" fmla="*/ 0 h 5"/>
                <a:gd name="T6" fmla="*/ 804 w 807"/>
                <a:gd name="T7" fmla="*/ 0 h 5"/>
                <a:gd name="T8" fmla="*/ 799 w 807"/>
                <a:gd name="T9" fmla="*/ 5 h 5"/>
                <a:gd name="T10" fmla="*/ 666 w 807"/>
                <a:gd name="T11" fmla="*/ 5 h 5"/>
                <a:gd name="T12" fmla="*/ 557 w 807"/>
                <a:gd name="T13" fmla="*/ 5 h 5"/>
                <a:gd name="T14" fmla="*/ 557 w 807"/>
                <a:gd name="T15" fmla="*/ 0 h 5"/>
                <a:gd name="T16" fmla="*/ 666 w 807"/>
                <a:gd name="T17" fmla="*/ 0 h 5"/>
                <a:gd name="T18" fmla="*/ 666 w 807"/>
                <a:gd name="T19" fmla="*/ 5 h 5"/>
                <a:gd name="T20" fmla="*/ 288 w 807"/>
                <a:gd name="T21" fmla="*/ 5 h 5"/>
                <a:gd name="T22" fmla="*/ 179 w 807"/>
                <a:gd name="T23" fmla="*/ 5 h 5"/>
                <a:gd name="T24" fmla="*/ 179 w 807"/>
                <a:gd name="T25" fmla="*/ 0 h 5"/>
                <a:gd name="T26" fmla="*/ 288 w 807"/>
                <a:gd name="T27" fmla="*/ 0 h 5"/>
                <a:gd name="T28" fmla="*/ 288 w 807"/>
                <a:gd name="T29" fmla="*/ 5 h 5"/>
                <a:gd name="T30" fmla="*/ 65 w 807"/>
                <a:gd name="T31" fmla="*/ 5 h 5"/>
                <a:gd name="T32" fmla="*/ 0 w 807"/>
                <a:gd name="T33" fmla="*/ 5 h 5"/>
                <a:gd name="T34" fmla="*/ 0 w 807"/>
                <a:gd name="T35" fmla="*/ 0 h 5"/>
                <a:gd name="T36" fmla="*/ 70 w 807"/>
                <a:gd name="T37" fmla="*/ 0 h 5"/>
                <a:gd name="T38" fmla="*/ 70 w 807"/>
                <a:gd name="T39" fmla="*/ 0 h 5"/>
                <a:gd name="T40" fmla="*/ 68 w 807"/>
                <a:gd name="T41" fmla="*/ 2 h 5"/>
                <a:gd name="T42" fmla="*/ 68 w 807"/>
                <a:gd name="T43" fmla="*/ 2 h 5"/>
                <a:gd name="T44" fmla="*/ 68 w 807"/>
                <a:gd name="T45" fmla="*/ 2 h 5"/>
                <a:gd name="T46" fmla="*/ 68 w 807"/>
                <a:gd name="T47" fmla="*/ 2 h 5"/>
                <a:gd name="T48" fmla="*/ 65 w 807"/>
                <a:gd name="T49" fmla="*/ 5 h 5"/>
                <a:gd name="T50" fmla="*/ 65 w 807"/>
                <a:gd name="T51" fmla="*/ 5 h 5"/>
                <a:gd name="T52" fmla="*/ 65 w 807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7" h="5">
                  <a:moveTo>
                    <a:pt x="802" y="5"/>
                  </a:moveTo>
                  <a:lnTo>
                    <a:pt x="726" y="5"/>
                  </a:lnTo>
                  <a:lnTo>
                    <a:pt x="732" y="0"/>
                  </a:lnTo>
                  <a:lnTo>
                    <a:pt x="807" y="0"/>
                  </a:lnTo>
                  <a:lnTo>
                    <a:pt x="80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659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5" name="Freeform 294"/>
            <p:cNvSpPr>
              <a:spLocks noEditPoints="1"/>
            </p:cNvSpPr>
            <p:nvPr/>
          </p:nvSpPr>
          <p:spPr bwMode="auto">
            <a:xfrm>
              <a:off x="89" y="3456"/>
              <a:ext cx="809" cy="5"/>
            </a:xfrm>
            <a:custGeom>
              <a:avLst/>
              <a:gdLst>
                <a:gd name="T0" fmla="*/ 804 w 809"/>
                <a:gd name="T1" fmla="*/ 5 h 5"/>
                <a:gd name="T2" fmla="*/ 729 w 809"/>
                <a:gd name="T3" fmla="*/ 5 h 5"/>
                <a:gd name="T4" fmla="*/ 734 w 809"/>
                <a:gd name="T5" fmla="*/ 0 h 5"/>
                <a:gd name="T6" fmla="*/ 809 w 809"/>
                <a:gd name="T7" fmla="*/ 0 h 5"/>
                <a:gd name="T8" fmla="*/ 804 w 809"/>
                <a:gd name="T9" fmla="*/ 5 h 5"/>
                <a:gd name="T10" fmla="*/ 669 w 809"/>
                <a:gd name="T11" fmla="*/ 5 h 5"/>
                <a:gd name="T12" fmla="*/ 560 w 809"/>
                <a:gd name="T13" fmla="*/ 5 h 5"/>
                <a:gd name="T14" fmla="*/ 560 w 809"/>
                <a:gd name="T15" fmla="*/ 0 h 5"/>
                <a:gd name="T16" fmla="*/ 669 w 809"/>
                <a:gd name="T17" fmla="*/ 0 h 5"/>
                <a:gd name="T18" fmla="*/ 669 w 809"/>
                <a:gd name="T19" fmla="*/ 5 h 5"/>
                <a:gd name="T20" fmla="*/ 288 w 809"/>
                <a:gd name="T21" fmla="*/ 5 h 5"/>
                <a:gd name="T22" fmla="*/ 179 w 809"/>
                <a:gd name="T23" fmla="*/ 5 h 5"/>
                <a:gd name="T24" fmla="*/ 179 w 809"/>
                <a:gd name="T25" fmla="*/ 0 h 5"/>
                <a:gd name="T26" fmla="*/ 288 w 809"/>
                <a:gd name="T27" fmla="*/ 0 h 5"/>
                <a:gd name="T28" fmla="*/ 288 w 809"/>
                <a:gd name="T29" fmla="*/ 5 h 5"/>
                <a:gd name="T30" fmla="*/ 68 w 809"/>
                <a:gd name="T31" fmla="*/ 5 h 5"/>
                <a:gd name="T32" fmla="*/ 0 w 809"/>
                <a:gd name="T33" fmla="*/ 5 h 5"/>
                <a:gd name="T34" fmla="*/ 0 w 809"/>
                <a:gd name="T35" fmla="*/ 0 h 5"/>
                <a:gd name="T36" fmla="*/ 75 w 809"/>
                <a:gd name="T37" fmla="*/ 0 h 5"/>
                <a:gd name="T38" fmla="*/ 73 w 809"/>
                <a:gd name="T39" fmla="*/ 0 h 5"/>
                <a:gd name="T40" fmla="*/ 73 w 809"/>
                <a:gd name="T41" fmla="*/ 0 h 5"/>
                <a:gd name="T42" fmla="*/ 70 w 809"/>
                <a:gd name="T43" fmla="*/ 3 h 5"/>
                <a:gd name="T44" fmla="*/ 70 w 809"/>
                <a:gd name="T45" fmla="*/ 3 h 5"/>
                <a:gd name="T46" fmla="*/ 70 w 809"/>
                <a:gd name="T47" fmla="*/ 3 h 5"/>
                <a:gd name="T48" fmla="*/ 68 w 809"/>
                <a:gd name="T49" fmla="*/ 3 h 5"/>
                <a:gd name="T50" fmla="*/ 68 w 809"/>
                <a:gd name="T51" fmla="*/ 5 h 5"/>
                <a:gd name="T52" fmla="*/ 68 w 80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9" h="5">
                  <a:moveTo>
                    <a:pt x="804" y="5"/>
                  </a:moveTo>
                  <a:lnTo>
                    <a:pt x="729" y="5"/>
                  </a:lnTo>
                  <a:lnTo>
                    <a:pt x="734" y="0"/>
                  </a:lnTo>
                  <a:lnTo>
                    <a:pt x="809" y="0"/>
                  </a:lnTo>
                  <a:lnTo>
                    <a:pt x="80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649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6" name="Freeform 295"/>
            <p:cNvSpPr>
              <a:spLocks noEditPoints="1"/>
            </p:cNvSpPr>
            <p:nvPr/>
          </p:nvSpPr>
          <p:spPr bwMode="auto">
            <a:xfrm>
              <a:off x="89" y="3454"/>
              <a:ext cx="811" cy="5"/>
            </a:xfrm>
            <a:custGeom>
              <a:avLst/>
              <a:gdLst>
                <a:gd name="T0" fmla="*/ 804 w 812"/>
                <a:gd name="T1" fmla="*/ 5 h 5"/>
                <a:gd name="T2" fmla="*/ 729 w 812"/>
                <a:gd name="T3" fmla="*/ 5 h 5"/>
                <a:gd name="T4" fmla="*/ 731 w 812"/>
                <a:gd name="T5" fmla="*/ 0 h 5"/>
                <a:gd name="T6" fmla="*/ 809 w 812"/>
                <a:gd name="T7" fmla="*/ 0 h 5"/>
                <a:gd name="T8" fmla="*/ 804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0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1 w 812"/>
                <a:gd name="T37" fmla="*/ 0 h 5"/>
                <a:gd name="T38" fmla="*/ 78 w 812"/>
                <a:gd name="T39" fmla="*/ 0 h 5"/>
                <a:gd name="T40" fmla="*/ 78 w 812"/>
                <a:gd name="T41" fmla="*/ 0 h 5"/>
                <a:gd name="T42" fmla="*/ 75 w 812"/>
                <a:gd name="T43" fmla="*/ 2 h 5"/>
                <a:gd name="T44" fmla="*/ 75 w 812"/>
                <a:gd name="T45" fmla="*/ 2 h 5"/>
                <a:gd name="T46" fmla="*/ 73 w 812"/>
                <a:gd name="T47" fmla="*/ 2 h 5"/>
                <a:gd name="T48" fmla="*/ 73 w 812"/>
                <a:gd name="T49" fmla="*/ 2 h 5"/>
                <a:gd name="T50" fmla="*/ 70 w 812"/>
                <a:gd name="T51" fmla="*/ 5 h 5"/>
                <a:gd name="T52" fmla="*/ 70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7" y="5"/>
                  </a:moveTo>
                  <a:lnTo>
                    <a:pt x="732" y="5"/>
                  </a:lnTo>
                  <a:lnTo>
                    <a:pt x="734" y="0"/>
                  </a:lnTo>
                  <a:lnTo>
                    <a:pt x="812" y="0"/>
                  </a:lnTo>
                  <a:lnTo>
                    <a:pt x="80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679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7" name="Freeform 296"/>
            <p:cNvSpPr>
              <a:spLocks noEditPoints="1"/>
            </p:cNvSpPr>
            <p:nvPr/>
          </p:nvSpPr>
          <p:spPr bwMode="auto">
            <a:xfrm>
              <a:off x="89" y="3452"/>
              <a:ext cx="811" cy="5"/>
            </a:xfrm>
            <a:custGeom>
              <a:avLst/>
              <a:gdLst>
                <a:gd name="T0" fmla="*/ 806 w 812"/>
                <a:gd name="T1" fmla="*/ 5 h 5"/>
                <a:gd name="T2" fmla="*/ 731 w 812"/>
                <a:gd name="T3" fmla="*/ 5 h 5"/>
                <a:gd name="T4" fmla="*/ 734 w 812"/>
                <a:gd name="T5" fmla="*/ 0 h 5"/>
                <a:gd name="T6" fmla="*/ 809 w 812"/>
                <a:gd name="T7" fmla="*/ 0 h 5"/>
                <a:gd name="T8" fmla="*/ 806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5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8 w 812"/>
                <a:gd name="T37" fmla="*/ 0 h 5"/>
                <a:gd name="T38" fmla="*/ 86 w 812"/>
                <a:gd name="T39" fmla="*/ 0 h 5"/>
                <a:gd name="T40" fmla="*/ 86 w 812"/>
                <a:gd name="T41" fmla="*/ 0 h 5"/>
                <a:gd name="T42" fmla="*/ 83 w 812"/>
                <a:gd name="T43" fmla="*/ 3 h 5"/>
                <a:gd name="T44" fmla="*/ 81 w 812"/>
                <a:gd name="T45" fmla="*/ 3 h 5"/>
                <a:gd name="T46" fmla="*/ 78 w 812"/>
                <a:gd name="T47" fmla="*/ 3 h 5"/>
                <a:gd name="T48" fmla="*/ 78 w 812"/>
                <a:gd name="T49" fmla="*/ 3 h 5"/>
                <a:gd name="T50" fmla="*/ 75 w 812"/>
                <a:gd name="T51" fmla="*/ 5 h 5"/>
                <a:gd name="T52" fmla="*/ 75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9" y="5"/>
                  </a:moveTo>
                  <a:lnTo>
                    <a:pt x="734" y="5"/>
                  </a:lnTo>
                  <a:lnTo>
                    <a:pt x="737" y="0"/>
                  </a:lnTo>
                  <a:lnTo>
                    <a:pt x="812" y="0"/>
                  </a:lnTo>
                  <a:lnTo>
                    <a:pt x="80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3" y="3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5" y="5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8" name="Freeform 297"/>
            <p:cNvSpPr>
              <a:spLocks noEditPoints="1"/>
            </p:cNvSpPr>
            <p:nvPr/>
          </p:nvSpPr>
          <p:spPr bwMode="auto">
            <a:xfrm>
              <a:off x="89" y="3447"/>
              <a:ext cx="816" cy="7"/>
            </a:xfrm>
            <a:custGeom>
              <a:avLst/>
              <a:gdLst>
                <a:gd name="T0" fmla="*/ 815 w 815"/>
                <a:gd name="T1" fmla="*/ 9 h 6"/>
                <a:gd name="T2" fmla="*/ 737 w 815"/>
                <a:gd name="T3" fmla="*/ 9 h 6"/>
                <a:gd name="T4" fmla="*/ 742 w 815"/>
                <a:gd name="T5" fmla="*/ 0 h 6"/>
                <a:gd name="T6" fmla="*/ 818 w 815"/>
                <a:gd name="T7" fmla="*/ 0 h 6"/>
                <a:gd name="T8" fmla="*/ 815 w 815"/>
                <a:gd name="T9" fmla="*/ 9 h 6"/>
                <a:gd name="T10" fmla="*/ 672 w 815"/>
                <a:gd name="T11" fmla="*/ 9 h 6"/>
                <a:gd name="T12" fmla="*/ 563 w 815"/>
                <a:gd name="T13" fmla="*/ 9 h 6"/>
                <a:gd name="T14" fmla="*/ 563 w 815"/>
                <a:gd name="T15" fmla="*/ 0 h 6"/>
                <a:gd name="T16" fmla="*/ 672 w 815"/>
                <a:gd name="T17" fmla="*/ 0 h 6"/>
                <a:gd name="T18" fmla="*/ 672 w 815"/>
                <a:gd name="T19" fmla="*/ 9 h 6"/>
                <a:gd name="T20" fmla="*/ 288 w 815"/>
                <a:gd name="T21" fmla="*/ 9 h 6"/>
                <a:gd name="T22" fmla="*/ 179 w 815"/>
                <a:gd name="T23" fmla="*/ 9 h 6"/>
                <a:gd name="T24" fmla="*/ 179 w 815"/>
                <a:gd name="T25" fmla="*/ 0 h 6"/>
                <a:gd name="T26" fmla="*/ 288 w 815"/>
                <a:gd name="T27" fmla="*/ 0 h 6"/>
                <a:gd name="T28" fmla="*/ 288 w 815"/>
                <a:gd name="T29" fmla="*/ 9 h 6"/>
                <a:gd name="T30" fmla="*/ 81 w 815"/>
                <a:gd name="T31" fmla="*/ 9 h 6"/>
                <a:gd name="T32" fmla="*/ 0 w 815"/>
                <a:gd name="T33" fmla="*/ 9 h 6"/>
                <a:gd name="T34" fmla="*/ 0 w 815"/>
                <a:gd name="T35" fmla="*/ 0 h 6"/>
                <a:gd name="T36" fmla="*/ 101 w 815"/>
                <a:gd name="T37" fmla="*/ 0 h 6"/>
                <a:gd name="T38" fmla="*/ 99 w 815"/>
                <a:gd name="T39" fmla="*/ 0 h 6"/>
                <a:gd name="T40" fmla="*/ 96 w 815"/>
                <a:gd name="T41" fmla="*/ 0 h 6"/>
                <a:gd name="T42" fmla="*/ 94 w 815"/>
                <a:gd name="T43" fmla="*/ 6 h 6"/>
                <a:gd name="T44" fmla="*/ 91 w 815"/>
                <a:gd name="T45" fmla="*/ 6 h 6"/>
                <a:gd name="T46" fmla="*/ 88 w 815"/>
                <a:gd name="T47" fmla="*/ 6 h 6"/>
                <a:gd name="T48" fmla="*/ 86 w 815"/>
                <a:gd name="T49" fmla="*/ 6 h 6"/>
                <a:gd name="T50" fmla="*/ 83 w 815"/>
                <a:gd name="T51" fmla="*/ 9 h 6"/>
                <a:gd name="T52" fmla="*/ 81 w 815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5" h="6">
                  <a:moveTo>
                    <a:pt x="812" y="6"/>
                  </a:moveTo>
                  <a:lnTo>
                    <a:pt x="734" y="6"/>
                  </a:lnTo>
                  <a:lnTo>
                    <a:pt x="739" y="0"/>
                  </a:lnTo>
                  <a:lnTo>
                    <a:pt x="815" y="0"/>
                  </a:lnTo>
                  <a:lnTo>
                    <a:pt x="81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8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6" y="3"/>
                  </a:lnTo>
                  <a:lnTo>
                    <a:pt x="83" y="6"/>
                  </a:lnTo>
                  <a:lnTo>
                    <a:pt x="81" y="6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59" name="Freeform 298"/>
            <p:cNvSpPr>
              <a:spLocks noEditPoints="1"/>
            </p:cNvSpPr>
            <p:nvPr/>
          </p:nvSpPr>
          <p:spPr bwMode="auto">
            <a:xfrm>
              <a:off x="89" y="3447"/>
              <a:ext cx="816" cy="5"/>
            </a:xfrm>
            <a:custGeom>
              <a:avLst/>
              <a:gdLst>
                <a:gd name="T0" fmla="*/ 809 w 817"/>
                <a:gd name="T1" fmla="*/ 5 h 5"/>
                <a:gd name="T2" fmla="*/ 734 w 817"/>
                <a:gd name="T3" fmla="*/ 5 h 5"/>
                <a:gd name="T4" fmla="*/ 739 w 817"/>
                <a:gd name="T5" fmla="*/ 0 h 5"/>
                <a:gd name="T6" fmla="*/ 814 w 817"/>
                <a:gd name="T7" fmla="*/ 0 h 5"/>
                <a:gd name="T8" fmla="*/ 809 w 817"/>
                <a:gd name="T9" fmla="*/ 5 h 5"/>
                <a:gd name="T10" fmla="*/ 666 w 817"/>
                <a:gd name="T11" fmla="*/ 5 h 5"/>
                <a:gd name="T12" fmla="*/ 557 w 817"/>
                <a:gd name="T13" fmla="*/ 5 h 5"/>
                <a:gd name="T14" fmla="*/ 557 w 817"/>
                <a:gd name="T15" fmla="*/ 0 h 5"/>
                <a:gd name="T16" fmla="*/ 666 w 817"/>
                <a:gd name="T17" fmla="*/ 0 h 5"/>
                <a:gd name="T18" fmla="*/ 666 w 817"/>
                <a:gd name="T19" fmla="*/ 5 h 5"/>
                <a:gd name="T20" fmla="*/ 288 w 817"/>
                <a:gd name="T21" fmla="*/ 5 h 5"/>
                <a:gd name="T22" fmla="*/ 179 w 817"/>
                <a:gd name="T23" fmla="*/ 5 h 5"/>
                <a:gd name="T24" fmla="*/ 179 w 817"/>
                <a:gd name="T25" fmla="*/ 0 h 5"/>
                <a:gd name="T26" fmla="*/ 314 w 817"/>
                <a:gd name="T27" fmla="*/ 0 h 5"/>
                <a:gd name="T28" fmla="*/ 314 w 817"/>
                <a:gd name="T29" fmla="*/ 0 h 5"/>
                <a:gd name="T30" fmla="*/ 288 w 817"/>
                <a:gd name="T31" fmla="*/ 0 h 5"/>
                <a:gd name="T32" fmla="*/ 288 w 817"/>
                <a:gd name="T33" fmla="*/ 5 h 5"/>
                <a:gd name="T34" fmla="*/ 88 w 817"/>
                <a:gd name="T35" fmla="*/ 5 h 5"/>
                <a:gd name="T36" fmla="*/ 0 w 817"/>
                <a:gd name="T37" fmla="*/ 5 h 5"/>
                <a:gd name="T38" fmla="*/ 0 w 817"/>
                <a:gd name="T39" fmla="*/ 0 h 5"/>
                <a:gd name="T40" fmla="*/ 161 w 817"/>
                <a:gd name="T41" fmla="*/ 0 h 5"/>
                <a:gd name="T42" fmla="*/ 161 w 817"/>
                <a:gd name="T43" fmla="*/ 0 h 5"/>
                <a:gd name="T44" fmla="*/ 148 w 817"/>
                <a:gd name="T45" fmla="*/ 0 h 5"/>
                <a:gd name="T46" fmla="*/ 138 w 817"/>
                <a:gd name="T47" fmla="*/ 0 h 5"/>
                <a:gd name="T48" fmla="*/ 127 w 817"/>
                <a:gd name="T49" fmla="*/ 0 h 5"/>
                <a:gd name="T50" fmla="*/ 117 w 817"/>
                <a:gd name="T51" fmla="*/ 0 h 5"/>
                <a:gd name="T52" fmla="*/ 109 w 817"/>
                <a:gd name="T53" fmla="*/ 2 h 5"/>
                <a:gd name="T54" fmla="*/ 101 w 817"/>
                <a:gd name="T55" fmla="*/ 2 h 5"/>
                <a:gd name="T56" fmla="*/ 94 w 817"/>
                <a:gd name="T57" fmla="*/ 2 h 5"/>
                <a:gd name="T58" fmla="*/ 88 w 817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17" h="5">
                  <a:moveTo>
                    <a:pt x="812" y="5"/>
                  </a:moveTo>
                  <a:lnTo>
                    <a:pt x="737" y="5"/>
                  </a:lnTo>
                  <a:lnTo>
                    <a:pt x="742" y="0"/>
                  </a:lnTo>
                  <a:lnTo>
                    <a:pt x="817" y="0"/>
                  </a:lnTo>
                  <a:lnTo>
                    <a:pt x="81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8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17" y="0"/>
                  </a:lnTo>
                  <a:lnTo>
                    <a:pt x="109" y="2"/>
                  </a:lnTo>
                  <a:lnTo>
                    <a:pt x="101" y="2"/>
                  </a:lnTo>
                  <a:lnTo>
                    <a:pt x="94" y="2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0" name="Freeform 299"/>
            <p:cNvSpPr>
              <a:spLocks noEditPoints="1"/>
            </p:cNvSpPr>
            <p:nvPr/>
          </p:nvSpPr>
          <p:spPr bwMode="auto">
            <a:xfrm>
              <a:off x="89" y="3442"/>
              <a:ext cx="820" cy="5"/>
            </a:xfrm>
            <a:custGeom>
              <a:avLst/>
              <a:gdLst>
                <a:gd name="T0" fmla="*/ 815 w 820"/>
                <a:gd name="T1" fmla="*/ 5 h 5"/>
                <a:gd name="T2" fmla="*/ 739 w 820"/>
                <a:gd name="T3" fmla="*/ 5 h 5"/>
                <a:gd name="T4" fmla="*/ 745 w 820"/>
                <a:gd name="T5" fmla="*/ 0 h 5"/>
                <a:gd name="T6" fmla="*/ 820 w 820"/>
                <a:gd name="T7" fmla="*/ 0 h 5"/>
                <a:gd name="T8" fmla="*/ 815 w 820"/>
                <a:gd name="T9" fmla="*/ 5 h 5"/>
                <a:gd name="T10" fmla="*/ 669 w 820"/>
                <a:gd name="T11" fmla="*/ 5 h 5"/>
                <a:gd name="T12" fmla="*/ 560 w 820"/>
                <a:gd name="T13" fmla="*/ 5 h 5"/>
                <a:gd name="T14" fmla="*/ 560 w 820"/>
                <a:gd name="T15" fmla="*/ 0 h 5"/>
                <a:gd name="T16" fmla="*/ 669 w 820"/>
                <a:gd name="T17" fmla="*/ 0 h 5"/>
                <a:gd name="T18" fmla="*/ 669 w 820"/>
                <a:gd name="T19" fmla="*/ 5 h 5"/>
                <a:gd name="T20" fmla="*/ 288 w 820"/>
                <a:gd name="T21" fmla="*/ 5 h 5"/>
                <a:gd name="T22" fmla="*/ 179 w 820"/>
                <a:gd name="T23" fmla="*/ 5 h 5"/>
                <a:gd name="T24" fmla="*/ 179 w 820"/>
                <a:gd name="T25" fmla="*/ 0 h 5"/>
                <a:gd name="T26" fmla="*/ 314 w 820"/>
                <a:gd name="T27" fmla="*/ 0 h 5"/>
                <a:gd name="T28" fmla="*/ 314 w 820"/>
                <a:gd name="T29" fmla="*/ 3 h 5"/>
                <a:gd name="T30" fmla="*/ 288 w 820"/>
                <a:gd name="T31" fmla="*/ 3 h 5"/>
                <a:gd name="T32" fmla="*/ 288 w 820"/>
                <a:gd name="T33" fmla="*/ 5 h 5"/>
                <a:gd name="T34" fmla="*/ 101 w 820"/>
                <a:gd name="T35" fmla="*/ 5 h 5"/>
                <a:gd name="T36" fmla="*/ 0 w 820"/>
                <a:gd name="T37" fmla="*/ 5 h 5"/>
                <a:gd name="T38" fmla="*/ 0 w 820"/>
                <a:gd name="T39" fmla="*/ 0 h 5"/>
                <a:gd name="T40" fmla="*/ 161 w 820"/>
                <a:gd name="T41" fmla="*/ 0 h 5"/>
                <a:gd name="T42" fmla="*/ 161 w 820"/>
                <a:gd name="T43" fmla="*/ 3 h 5"/>
                <a:gd name="T44" fmla="*/ 153 w 820"/>
                <a:gd name="T45" fmla="*/ 3 h 5"/>
                <a:gd name="T46" fmla="*/ 143 w 820"/>
                <a:gd name="T47" fmla="*/ 3 h 5"/>
                <a:gd name="T48" fmla="*/ 135 w 820"/>
                <a:gd name="T49" fmla="*/ 3 h 5"/>
                <a:gd name="T50" fmla="*/ 127 w 820"/>
                <a:gd name="T51" fmla="*/ 3 h 5"/>
                <a:gd name="T52" fmla="*/ 119 w 820"/>
                <a:gd name="T53" fmla="*/ 3 h 5"/>
                <a:gd name="T54" fmla="*/ 114 w 820"/>
                <a:gd name="T55" fmla="*/ 5 h 5"/>
                <a:gd name="T56" fmla="*/ 107 w 820"/>
                <a:gd name="T57" fmla="*/ 5 h 5"/>
                <a:gd name="T58" fmla="*/ 101 w 820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0" h="5">
                  <a:moveTo>
                    <a:pt x="815" y="5"/>
                  </a:moveTo>
                  <a:lnTo>
                    <a:pt x="739" y="5"/>
                  </a:lnTo>
                  <a:lnTo>
                    <a:pt x="745" y="0"/>
                  </a:lnTo>
                  <a:lnTo>
                    <a:pt x="820" y="0"/>
                  </a:lnTo>
                  <a:lnTo>
                    <a:pt x="81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3"/>
                  </a:lnTo>
                  <a:lnTo>
                    <a:pt x="288" y="3"/>
                  </a:lnTo>
                  <a:lnTo>
                    <a:pt x="288" y="5"/>
                  </a:lnTo>
                  <a:close/>
                  <a:moveTo>
                    <a:pt x="10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3"/>
                  </a:lnTo>
                  <a:lnTo>
                    <a:pt x="153" y="3"/>
                  </a:lnTo>
                  <a:lnTo>
                    <a:pt x="143" y="3"/>
                  </a:lnTo>
                  <a:lnTo>
                    <a:pt x="135" y="3"/>
                  </a:lnTo>
                  <a:lnTo>
                    <a:pt x="127" y="3"/>
                  </a:lnTo>
                  <a:lnTo>
                    <a:pt x="119" y="3"/>
                  </a:lnTo>
                  <a:lnTo>
                    <a:pt x="114" y="5"/>
                  </a:lnTo>
                  <a:lnTo>
                    <a:pt x="107" y="5"/>
                  </a:lnTo>
                  <a:lnTo>
                    <a:pt x="101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1" name="Freeform 300"/>
            <p:cNvSpPr>
              <a:spLocks noEditPoints="1"/>
            </p:cNvSpPr>
            <p:nvPr/>
          </p:nvSpPr>
          <p:spPr bwMode="auto">
            <a:xfrm>
              <a:off x="89" y="3440"/>
              <a:ext cx="822" cy="7"/>
            </a:xfrm>
            <a:custGeom>
              <a:avLst/>
              <a:gdLst>
                <a:gd name="T0" fmla="*/ 817 w 822"/>
                <a:gd name="T1" fmla="*/ 14 h 5"/>
                <a:gd name="T2" fmla="*/ 742 w 822"/>
                <a:gd name="T3" fmla="*/ 14 h 5"/>
                <a:gd name="T4" fmla="*/ 747 w 822"/>
                <a:gd name="T5" fmla="*/ 0 h 5"/>
                <a:gd name="T6" fmla="*/ 822 w 822"/>
                <a:gd name="T7" fmla="*/ 0 h 5"/>
                <a:gd name="T8" fmla="*/ 817 w 822"/>
                <a:gd name="T9" fmla="*/ 14 h 5"/>
                <a:gd name="T10" fmla="*/ 669 w 822"/>
                <a:gd name="T11" fmla="*/ 14 h 5"/>
                <a:gd name="T12" fmla="*/ 560 w 822"/>
                <a:gd name="T13" fmla="*/ 14 h 5"/>
                <a:gd name="T14" fmla="*/ 560 w 822"/>
                <a:gd name="T15" fmla="*/ 0 h 5"/>
                <a:gd name="T16" fmla="*/ 669 w 822"/>
                <a:gd name="T17" fmla="*/ 0 h 5"/>
                <a:gd name="T18" fmla="*/ 669 w 822"/>
                <a:gd name="T19" fmla="*/ 14 h 5"/>
                <a:gd name="T20" fmla="*/ 314 w 822"/>
                <a:gd name="T21" fmla="*/ 14 h 5"/>
                <a:gd name="T22" fmla="*/ 179 w 822"/>
                <a:gd name="T23" fmla="*/ 14 h 5"/>
                <a:gd name="T24" fmla="*/ 179 w 822"/>
                <a:gd name="T25" fmla="*/ 0 h 5"/>
                <a:gd name="T26" fmla="*/ 314 w 822"/>
                <a:gd name="T27" fmla="*/ 0 h 5"/>
                <a:gd name="T28" fmla="*/ 314 w 822"/>
                <a:gd name="T29" fmla="*/ 14 h 5"/>
                <a:gd name="T30" fmla="*/ 161 w 822"/>
                <a:gd name="T31" fmla="*/ 14 h 5"/>
                <a:gd name="T32" fmla="*/ 0 w 822"/>
                <a:gd name="T33" fmla="*/ 14 h 5"/>
                <a:gd name="T34" fmla="*/ 0 w 822"/>
                <a:gd name="T35" fmla="*/ 0 h 5"/>
                <a:gd name="T36" fmla="*/ 161 w 822"/>
                <a:gd name="T37" fmla="*/ 0 h 5"/>
                <a:gd name="T38" fmla="*/ 161 w 822"/>
                <a:gd name="T39" fmla="*/ 14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2" h="5">
                  <a:moveTo>
                    <a:pt x="817" y="5"/>
                  </a:moveTo>
                  <a:lnTo>
                    <a:pt x="742" y="5"/>
                  </a:lnTo>
                  <a:lnTo>
                    <a:pt x="747" y="0"/>
                  </a:lnTo>
                  <a:lnTo>
                    <a:pt x="822" y="0"/>
                  </a:lnTo>
                  <a:lnTo>
                    <a:pt x="81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2" name="Freeform 301"/>
            <p:cNvSpPr>
              <a:spLocks noEditPoints="1"/>
            </p:cNvSpPr>
            <p:nvPr/>
          </p:nvSpPr>
          <p:spPr bwMode="auto">
            <a:xfrm>
              <a:off x="89" y="3438"/>
              <a:ext cx="825" cy="5"/>
            </a:xfrm>
            <a:custGeom>
              <a:avLst/>
              <a:gdLst>
                <a:gd name="T0" fmla="*/ 820 w 825"/>
                <a:gd name="T1" fmla="*/ 5 h 5"/>
                <a:gd name="T2" fmla="*/ 745 w 825"/>
                <a:gd name="T3" fmla="*/ 5 h 5"/>
                <a:gd name="T4" fmla="*/ 750 w 825"/>
                <a:gd name="T5" fmla="*/ 0 h 5"/>
                <a:gd name="T6" fmla="*/ 825 w 825"/>
                <a:gd name="T7" fmla="*/ 0 h 5"/>
                <a:gd name="T8" fmla="*/ 820 w 825"/>
                <a:gd name="T9" fmla="*/ 5 h 5"/>
                <a:gd name="T10" fmla="*/ 669 w 825"/>
                <a:gd name="T11" fmla="*/ 5 h 5"/>
                <a:gd name="T12" fmla="*/ 560 w 825"/>
                <a:gd name="T13" fmla="*/ 5 h 5"/>
                <a:gd name="T14" fmla="*/ 560 w 825"/>
                <a:gd name="T15" fmla="*/ 0 h 5"/>
                <a:gd name="T16" fmla="*/ 669 w 825"/>
                <a:gd name="T17" fmla="*/ 0 h 5"/>
                <a:gd name="T18" fmla="*/ 669 w 825"/>
                <a:gd name="T19" fmla="*/ 5 h 5"/>
                <a:gd name="T20" fmla="*/ 314 w 825"/>
                <a:gd name="T21" fmla="*/ 5 h 5"/>
                <a:gd name="T22" fmla="*/ 179 w 825"/>
                <a:gd name="T23" fmla="*/ 5 h 5"/>
                <a:gd name="T24" fmla="*/ 179 w 825"/>
                <a:gd name="T25" fmla="*/ 0 h 5"/>
                <a:gd name="T26" fmla="*/ 314 w 825"/>
                <a:gd name="T27" fmla="*/ 0 h 5"/>
                <a:gd name="T28" fmla="*/ 314 w 825"/>
                <a:gd name="T29" fmla="*/ 5 h 5"/>
                <a:gd name="T30" fmla="*/ 161 w 825"/>
                <a:gd name="T31" fmla="*/ 5 h 5"/>
                <a:gd name="T32" fmla="*/ 0 w 825"/>
                <a:gd name="T33" fmla="*/ 5 h 5"/>
                <a:gd name="T34" fmla="*/ 0 w 825"/>
                <a:gd name="T35" fmla="*/ 0 h 5"/>
                <a:gd name="T36" fmla="*/ 161 w 825"/>
                <a:gd name="T37" fmla="*/ 0 h 5"/>
                <a:gd name="T38" fmla="*/ 161 w 825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5" h="5">
                  <a:moveTo>
                    <a:pt x="820" y="5"/>
                  </a:moveTo>
                  <a:lnTo>
                    <a:pt x="745" y="5"/>
                  </a:lnTo>
                  <a:lnTo>
                    <a:pt x="750" y="0"/>
                  </a:lnTo>
                  <a:lnTo>
                    <a:pt x="825" y="0"/>
                  </a:lnTo>
                  <a:lnTo>
                    <a:pt x="820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3" name="Freeform 302"/>
            <p:cNvSpPr>
              <a:spLocks noEditPoints="1"/>
            </p:cNvSpPr>
            <p:nvPr/>
          </p:nvSpPr>
          <p:spPr bwMode="auto">
            <a:xfrm>
              <a:off x="89" y="3435"/>
              <a:ext cx="848" cy="5"/>
            </a:xfrm>
            <a:custGeom>
              <a:avLst/>
              <a:gdLst>
                <a:gd name="T0" fmla="*/ 822 w 848"/>
                <a:gd name="T1" fmla="*/ 3 h 6"/>
                <a:gd name="T2" fmla="*/ 747 w 848"/>
                <a:gd name="T3" fmla="*/ 3 h 6"/>
                <a:gd name="T4" fmla="*/ 750 w 848"/>
                <a:gd name="T5" fmla="*/ 3 h 6"/>
                <a:gd name="T6" fmla="*/ 724 w 848"/>
                <a:gd name="T7" fmla="*/ 3 h 6"/>
                <a:gd name="T8" fmla="*/ 724 w 848"/>
                <a:gd name="T9" fmla="*/ 0 h 6"/>
                <a:gd name="T10" fmla="*/ 848 w 848"/>
                <a:gd name="T11" fmla="*/ 0 h 6"/>
                <a:gd name="T12" fmla="*/ 848 w 848"/>
                <a:gd name="T13" fmla="*/ 3 h 6"/>
                <a:gd name="T14" fmla="*/ 825 w 848"/>
                <a:gd name="T15" fmla="*/ 3 h 6"/>
                <a:gd name="T16" fmla="*/ 822 w 848"/>
                <a:gd name="T17" fmla="*/ 3 h 6"/>
                <a:gd name="T18" fmla="*/ 669 w 848"/>
                <a:gd name="T19" fmla="*/ 3 h 6"/>
                <a:gd name="T20" fmla="*/ 560 w 848"/>
                <a:gd name="T21" fmla="*/ 3 h 6"/>
                <a:gd name="T22" fmla="*/ 560 w 848"/>
                <a:gd name="T23" fmla="*/ 3 h 6"/>
                <a:gd name="T24" fmla="*/ 540 w 848"/>
                <a:gd name="T25" fmla="*/ 3 h 6"/>
                <a:gd name="T26" fmla="*/ 540 w 848"/>
                <a:gd name="T27" fmla="*/ 0 h 6"/>
                <a:gd name="T28" fmla="*/ 669 w 848"/>
                <a:gd name="T29" fmla="*/ 0 h 6"/>
                <a:gd name="T30" fmla="*/ 669 w 848"/>
                <a:gd name="T31" fmla="*/ 3 h 6"/>
                <a:gd name="T32" fmla="*/ 669 w 848"/>
                <a:gd name="T33" fmla="*/ 3 h 6"/>
                <a:gd name="T34" fmla="*/ 314 w 848"/>
                <a:gd name="T35" fmla="*/ 3 h 6"/>
                <a:gd name="T36" fmla="*/ 179 w 848"/>
                <a:gd name="T37" fmla="*/ 3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3 h 6"/>
                <a:gd name="T44" fmla="*/ 161 w 848"/>
                <a:gd name="T45" fmla="*/ 3 h 6"/>
                <a:gd name="T46" fmla="*/ 0 w 848"/>
                <a:gd name="T47" fmla="*/ 3 h 6"/>
                <a:gd name="T48" fmla="*/ 0 w 848"/>
                <a:gd name="T49" fmla="*/ 0 h 6"/>
                <a:gd name="T50" fmla="*/ 161 w 848"/>
                <a:gd name="T51" fmla="*/ 0 h 6"/>
                <a:gd name="T52" fmla="*/ 161 w 848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22" y="6"/>
                  </a:moveTo>
                  <a:lnTo>
                    <a:pt x="747" y="6"/>
                  </a:lnTo>
                  <a:lnTo>
                    <a:pt x="750" y="3"/>
                  </a:lnTo>
                  <a:lnTo>
                    <a:pt x="724" y="3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3"/>
                  </a:lnTo>
                  <a:lnTo>
                    <a:pt x="825" y="3"/>
                  </a:lnTo>
                  <a:lnTo>
                    <a:pt x="82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3"/>
                  </a:lnTo>
                  <a:lnTo>
                    <a:pt x="540" y="3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6"/>
                  </a:lnTo>
                  <a:close/>
                </a:path>
              </a:pathLst>
            </a:custGeom>
            <a:solidFill>
              <a:srgbClr val="68A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4" name="Freeform 303"/>
            <p:cNvSpPr>
              <a:spLocks noEditPoints="1"/>
            </p:cNvSpPr>
            <p:nvPr/>
          </p:nvSpPr>
          <p:spPr bwMode="auto">
            <a:xfrm>
              <a:off x="89" y="3433"/>
              <a:ext cx="848" cy="5"/>
            </a:xfrm>
            <a:custGeom>
              <a:avLst/>
              <a:gdLst>
                <a:gd name="T0" fmla="*/ 825 w 848"/>
                <a:gd name="T1" fmla="*/ 5 h 5"/>
                <a:gd name="T2" fmla="*/ 750 w 848"/>
                <a:gd name="T3" fmla="*/ 5 h 5"/>
                <a:gd name="T4" fmla="*/ 750 w 848"/>
                <a:gd name="T5" fmla="*/ 5 h 5"/>
                <a:gd name="T6" fmla="*/ 724 w 848"/>
                <a:gd name="T7" fmla="*/ 5 h 5"/>
                <a:gd name="T8" fmla="*/ 724 w 848"/>
                <a:gd name="T9" fmla="*/ 0 h 5"/>
                <a:gd name="T10" fmla="*/ 848 w 848"/>
                <a:gd name="T11" fmla="*/ 0 h 5"/>
                <a:gd name="T12" fmla="*/ 848 w 848"/>
                <a:gd name="T13" fmla="*/ 5 h 5"/>
                <a:gd name="T14" fmla="*/ 825 w 848"/>
                <a:gd name="T15" fmla="*/ 5 h 5"/>
                <a:gd name="T16" fmla="*/ 825 w 848"/>
                <a:gd name="T17" fmla="*/ 5 h 5"/>
                <a:gd name="T18" fmla="*/ 669 w 848"/>
                <a:gd name="T19" fmla="*/ 5 h 5"/>
                <a:gd name="T20" fmla="*/ 560 w 848"/>
                <a:gd name="T21" fmla="*/ 5 h 5"/>
                <a:gd name="T22" fmla="*/ 560 w 848"/>
                <a:gd name="T23" fmla="*/ 5 h 5"/>
                <a:gd name="T24" fmla="*/ 540 w 848"/>
                <a:gd name="T25" fmla="*/ 5 h 5"/>
                <a:gd name="T26" fmla="*/ 540 w 848"/>
                <a:gd name="T27" fmla="*/ 0 h 5"/>
                <a:gd name="T28" fmla="*/ 669 w 848"/>
                <a:gd name="T29" fmla="*/ 0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1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1 w 848"/>
                <a:gd name="T51" fmla="*/ 0 h 5"/>
                <a:gd name="T52" fmla="*/ 161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25" y="5"/>
                  </a:moveTo>
                  <a:lnTo>
                    <a:pt x="750" y="5"/>
                  </a:ln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lnTo>
                    <a:pt x="82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9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5" name="Freeform 304"/>
            <p:cNvSpPr>
              <a:spLocks noEditPoints="1"/>
            </p:cNvSpPr>
            <p:nvPr/>
          </p:nvSpPr>
          <p:spPr bwMode="auto">
            <a:xfrm>
              <a:off x="89" y="343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6" name="Freeform 305"/>
            <p:cNvSpPr>
              <a:spLocks noEditPoints="1"/>
            </p:cNvSpPr>
            <p:nvPr/>
          </p:nvSpPr>
          <p:spPr bwMode="auto">
            <a:xfrm>
              <a:off x="89" y="3428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7" name="Freeform 306"/>
            <p:cNvSpPr>
              <a:spLocks noEditPoints="1"/>
            </p:cNvSpPr>
            <p:nvPr/>
          </p:nvSpPr>
          <p:spPr bwMode="auto">
            <a:xfrm>
              <a:off x="89" y="342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AA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8" name="Freeform 307"/>
            <p:cNvSpPr>
              <a:spLocks noEditPoints="1"/>
            </p:cNvSpPr>
            <p:nvPr/>
          </p:nvSpPr>
          <p:spPr bwMode="auto">
            <a:xfrm>
              <a:off x="89" y="3421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9 h 6"/>
                <a:gd name="T20" fmla="*/ 314 w 848"/>
                <a:gd name="T21" fmla="*/ 9 h 6"/>
                <a:gd name="T22" fmla="*/ 179 w 848"/>
                <a:gd name="T23" fmla="*/ 9 h 6"/>
                <a:gd name="T24" fmla="*/ 179 w 848"/>
                <a:gd name="T25" fmla="*/ 0 h 6"/>
                <a:gd name="T26" fmla="*/ 314 w 848"/>
                <a:gd name="T27" fmla="*/ 0 h 6"/>
                <a:gd name="T28" fmla="*/ 314 w 848"/>
                <a:gd name="T29" fmla="*/ 9 h 6"/>
                <a:gd name="T30" fmla="*/ 164 w 848"/>
                <a:gd name="T31" fmla="*/ 9 h 6"/>
                <a:gd name="T32" fmla="*/ 0 w 848"/>
                <a:gd name="T33" fmla="*/ 9 h 6"/>
                <a:gd name="T34" fmla="*/ 0 w 848"/>
                <a:gd name="T35" fmla="*/ 0 h 6"/>
                <a:gd name="T36" fmla="*/ 164 w 848"/>
                <a:gd name="T37" fmla="*/ 0 h 6"/>
                <a:gd name="T38" fmla="*/ 164 w 848"/>
                <a:gd name="T39" fmla="*/ 9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DA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69" name="Freeform 308"/>
            <p:cNvSpPr>
              <a:spLocks noEditPoints="1"/>
            </p:cNvSpPr>
            <p:nvPr/>
          </p:nvSpPr>
          <p:spPr bwMode="auto">
            <a:xfrm>
              <a:off x="89" y="342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0" name="Freeform 309"/>
            <p:cNvSpPr>
              <a:spLocks noEditPoints="1"/>
            </p:cNvSpPr>
            <p:nvPr/>
          </p:nvSpPr>
          <p:spPr bwMode="auto">
            <a:xfrm>
              <a:off x="89" y="341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0 h 5"/>
                <a:gd name="T24" fmla="*/ 669 w 848"/>
                <a:gd name="T25" fmla="*/ 0 h 5"/>
                <a:gd name="T26" fmla="*/ 669 w 848"/>
                <a:gd name="T27" fmla="*/ 0 h 5"/>
                <a:gd name="T28" fmla="*/ 669 w 848"/>
                <a:gd name="T29" fmla="*/ 0 h 5"/>
                <a:gd name="T30" fmla="*/ 669 w 848"/>
                <a:gd name="T31" fmla="*/ 0 h 5"/>
                <a:gd name="T32" fmla="*/ 669 w 848"/>
                <a:gd name="T33" fmla="*/ 0 h 5"/>
                <a:gd name="T34" fmla="*/ 669 w 848"/>
                <a:gd name="T35" fmla="*/ 0 h 5"/>
                <a:gd name="T36" fmla="*/ 669 w 848"/>
                <a:gd name="T37" fmla="*/ 0 h 5"/>
                <a:gd name="T38" fmla="*/ 669 w 848"/>
                <a:gd name="T39" fmla="*/ 5 h 5"/>
                <a:gd name="T40" fmla="*/ 314 w 848"/>
                <a:gd name="T41" fmla="*/ 5 h 5"/>
                <a:gd name="T42" fmla="*/ 179 w 848"/>
                <a:gd name="T43" fmla="*/ 5 h 5"/>
                <a:gd name="T44" fmla="*/ 179 w 848"/>
                <a:gd name="T45" fmla="*/ 0 h 5"/>
                <a:gd name="T46" fmla="*/ 314 w 848"/>
                <a:gd name="T47" fmla="*/ 0 h 5"/>
                <a:gd name="T48" fmla="*/ 314 w 848"/>
                <a:gd name="T49" fmla="*/ 5 h 5"/>
                <a:gd name="T50" fmla="*/ 164 w 848"/>
                <a:gd name="T51" fmla="*/ 5 h 5"/>
                <a:gd name="T52" fmla="*/ 0 w 848"/>
                <a:gd name="T53" fmla="*/ 5 h 5"/>
                <a:gd name="T54" fmla="*/ 0 w 848"/>
                <a:gd name="T55" fmla="*/ 0 h 5"/>
                <a:gd name="T56" fmla="*/ 164 w 848"/>
                <a:gd name="T57" fmla="*/ 0 h 5"/>
                <a:gd name="T58" fmla="*/ 164 w 848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1" name="Freeform 310"/>
            <p:cNvSpPr>
              <a:spLocks noEditPoints="1"/>
            </p:cNvSpPr>
            <p:nvPr/>
          </p:nvSpPr>
          <p:spPr bwMode="auto">
            <a:xfrm>
              <a:off x="89" y="3414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0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6 h 6"/>
                <a:gd name="T32" fmla="*/ 669 w 848"/>
                <a:gd name="T33" fmla="*/ 6 h 6"/>
                <a:gd name="T34" fmla="*/ 669 w 848"/>
                <a:gd name="T35" fmla="*/ 6 h 6"/>
                <a:gd name="T36" fmla="*/ 669 w 848"/>
                <a:gd name="T37" fmla="*/ 6 h 6"/>
                <a:gd name="T38" fmla="*/ 669 w 848"/>
                <a:gd name="T39" fmla="*/ 9 h 6"/>
                <a:gd name="T40" fmla="*/ 314 w 848"/>
                <a:gd name="T41" fmla="*/ 9 h 6"/>
                <a:gd name="T42" fmla="*/ 179 w 848"/>
                <a:gd name="T43" fmla="*/ 9 h 6"/>
                <a:gd name="T44" fmla="*/ 179 w 848"/>
                <a:gd name="T45" fmla="*/ 0 h 6"/>
                <a:gd name="T46" fmla="*/ 314 w 848"/>
                <a:gd name="T47" fmla="*/ 0 h 6"/>
                <a:gd name="T48" fmla="*/ 314 w 848"/>
                <a:gd name="T49" fmla="*/ 9 h 6"/>
                <a:gd name="T50" fmla="*/ 164 w 848"/>
                <a:gd name="T51" fmla="*/ 9 h 6"/>
                <a:gd name="T52" fmla="*/ 0 w 848"/>
                <a:gd name="T53" fmla="*/ 9 h 6"/>
                <a:gd name="T54" fmla="*/ 0 w 848"/>
                <a:gd name="T55" fmla="*/ 0 h 6"/>
                <a:gd name="T56" fmla="*/ 164 w 848"/>
                <a:gd name="T57" fmla="*/ 0 h 6"/>
                <a:gd name="T58" fmla="*/ 164 w 848"/>
                <a:gd name="T59" fmla="*/ 9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2" name="Freeform 311"/>
            <p:cNvSpPr>
              <a:spLocks noEditPoints="1"/>
            </p:cNvSpPr>
            <p:nvPr/>
          </p:nvSpPr>
          <p:spPr bwMode="auto">
            <a:xfrm>
              <a:off x="89" y="3412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2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3" name="Freeform 312"/>
            <p:cNvSpPr>
              <a:spLocks noEditPoints="1"/>
            </p:cNvSpPr>
            <p:nvPr/>
          </p:nvSpPr>
          <p:spPr bwMode="auto">
            <a:xfrm>
              <a:off x="89" y="3409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4" name="Freeform 313"/>
            <p:cNvSpPr>
              <a:spLocks noEditPoints="1"/>
            </p:cNvSpPr>
            <p:nvPr/>
          </p:nvSpPr>
          <p:spPr bwMode="auto">
            <a:xfrm>
              <a:off x="89" y="3407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5" name="Freeform 314"/>
            <p:cNvSpPr>
              <a:spLocks noEditPoints="1"/>
            </p:cNvSpPr>
            <p:nvPr/>
          </p:nvSpPr>
          <p:spPr bwMode="auto">
            <a:xfrm>
              <a:off x="89" y="340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6" name="Freeform 315"/>
            <p:cNvSpPr>
              <a:spLocks noEditPoints="1"/>
            </p:cNvSpPr>
            <p:nvPr/>
          </p:nvSpPr>
          <p:spPr bwMode="auto">
            <a:xfrm>
              <a:off x="89" y="3400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6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9 h 6"/>
                <a:gd name="T32" fmla="*/ 669 w 848"/>
                <a:gd name="T33" fmla="*/ 9 h 6"/>
                <a:gd name="T34" fmla="*/ 314 w 848"/>
                <a:gd name="T35" fmla="*/ 9 h 6"/>
                <a:gd name="T36" fmla="*/ 179 w 848"/>
                <a:gd name="T37" fmla="*/ 9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9 h 6"/>
                <a:gd name="T44" fmla="*/ 164 w 848"/>
                <a:gd name="T45" fmla="*/ 9 h 6"/>
                <a:gd name="T46" fmla="*/ 0 w 848"/>
                <a:gd name="T47" fmla="*/ 9 h 6"/>
                <a:gd name="T48" fmla="*/ 0 w 848"/>
                <a:gd name="T49" fmla="*/ 0 h 6"/>
                <a:gd name="T50" fmla="*/ 164 w 848"/>
                <a:gd name="T51" fmla="*/ 0 h 6"/>
                <a:gd name="T52" fmla="*/ 164 w 848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7" name="Freeform 316"/>
            <p:cNvSpPr>
              <a:spLocks noEditPoints="1"/>
            </p:cNvSpPr>
            <p:nvPr/>
          </p:nvSpPr>
          <p:spPr bwMode="auto">
            <a:xfrm>
              <a:off x="89" y="3400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8" name="Freeform 317"/>
            <p:cNvSpPr>
              <a:spLocks noEditPoints="1"/>
            </p:cNvSpPr>
            <p:nvPr/>
          </p:nvSpPr>
          <p:spPr bwMode="auto">
            <a:xfrm>
              <a:off x="89" y="339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71B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79" name="Freeform 318"/>
            <p:cNvSpPr>
              <a:spLocks noEditPoints="1"/>
            </p:cNvSpPr>
            <p:nvPr/>
          </p:nvSpPr>
          <p:spPr bwMode="auto">
            <a:xfrm>
              <a:off x="86" y="3393"/>
              <a:ext cx="850" cy="7"/>
            </a:xfrm>
            <a:custGeom>
              <a:avLst/>
              <a:gdLst>
                <a:gd name="T0" fmla="*/ 850 w 850"/>
                <a:gd name="T1" fmla="*/ 14 h 5"/>
                <a:gd name="T2" fmla="*/ 726 w 850"/>
                <a:gd name="T3" fmla="*/ 14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14 h 5"/>
                <a:gd name="T10" fmla="*/ 671 w 850"/>
                <a:gd name="T11" fmla="*/ 14 h 5"/>
                <a:gd name="T12" fmla="*/ 542 w 850"/>
                <a:gd name="T13" fmla="*/ 14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6 h 5"/>
                <a:gd name="T20" fmla="*/ 671 w 850"/>
                <a:gd name="T21" fmla="*/ 6 h 5"/>
                <a:gd name="T22" fmla="*/ 671 w 850"/>
                <a:gd name="T23" fmla="*/ 6 h 5"/>
                <a:gd name="T24" fmla="*/ 671 w 850"/>
                <a:gd name="T25" fmla="*/ 6 h 5"/>
                <a:gd name="T26" fmla="*/ 671 w 850"/>
                <a:gd name="T27" fmla="*/ 6 h 5"/>
                <a:gd name="T28" fmla="*/ 671 w 850"/>
                <a:gd name="T29" fmla="*/ 14 h 5"/>
                <a:gd name="T30" fmla="*/ 671 w 850"/>
                <a:gd name="T31" fmla="*/ 14 h 5"/>
                <a:gd name="T32" fmla="*/ 671 w 850"/>
                <a:gd name="T33" fmla="*/ 14 h 5"/>
                <a:gd name="T34" fmla="*/ 671 w 850"/>
                <a:gd name="T35" fmla="*/ 14 h 5"/>
                <a:gd name="T36" fmla="*/ 316 w 850"/>
                <a:gd name="T37" fmla="*/ 14 h 5"/>
                <a:gd name="T38" fmla="*/ 181 w 850"/>
                <a:gd name="T39" fmla="*/ 14 h 5"/>
                <a:gd name="T40" fmla="*/ 181 w 850"/>
                <a:gd name="T41" fmla="*/ 0 h 5"/>
                <a:gd name="T42" fmla="*/ 316 w 850"/>
                <a:gd name="T43" fmla="*/ 0 h 5"/>
                <a:gd name="T44" fmla="*/ 316 w 850"/>
                <a:gd name="T45" fmla="*/ 14 h 5"/>
                <a:gd name="T46" fmla="*/ 166 w 850"/>
                <a:gd name="T47" fmla="*/ 14 h 5"/>
                <a:gd name="T48" fmla="*/ 2 w 850"/>
                <a:gd name="T49" fmla="*/ 14 h 5"/>
                <a:gd name="T50" fmla="*/ 0 w 850"/>
                <a:gd name="T51" fmla="*/ 0 h 5"/>
                <a:gd name="T52" fmla="*/ 166 w 850"/>
                <a:gd name="T53" fmla="*/ 0 h 5"/>
                <a:gd name="T54" fmla="*/ 166 w 850"/>
                <a:gd name="T55" fmla="*/ 14 h 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2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0" name="Freeform 319"/>
            <p:cNvSpPr>
              <a:spLocks noEditPoints="1"/>
            </p:cNvSpPr>
            <p:nvPr/>
          </p:nvSpPr>
          <p:spPr bwMode="auto">
            <a:xfrm>
              <a:off x="86" y="3391"/>
              <a:ext cx="850" cy="5"/>
            </a:xfrm>
            <a:custGeom>
              <a:avLst/>
              <a:gdLst>
                <a:gd name="T0" fmla="*/ 850 w 850"/>
                <a:gd name="T1" fmla="*/ 5 h 5"/>
                <a:gd name="T2" fmla="*/ 726 w 850"/>
                <a:gd name="T3" fmla="*/ 5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5 h 5"/>
                <a:gd name="T10" fmla="*/ 671 w 850"/>
                <a:gd name="T11" fmla="*/ 5 h 5"/>
                <a:gd name="T12" fmla="*/ 542 w 850"/>
                <a:gd name="T13" fmla="*/ 5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5 h 5"/>
                <a:gd name="T20" fmla="*/ 671 w 850"/>
                <a:gd name="T21" fmla="*/ 5 h 5"/>
                <a:gd name="T22" fmla="*/ 671 w 850"/>
                <a:gd name="T23" fmla="*/ 5 h 5"/>
                <a:gd name="T24" fmla="*/ 316 w 850"/>
                <a:gd name="T25" fmla="*/ 5 h 5"/>
                <a:gd name="T26" fmla="*/ 181 w 850"/>
                <a:gd name="T27" fmla="*/ 5 h 5"/>
                <a:gd name="T28" fmla="*/ 181 w 850"/>
                <a:gd name="T29" fmla="*/ 0 h 5"/>
                <a:gd name="T30" fmla="*/ 316 w 850"/>
                <a:gd name="T31" fmla="*/ 0 h 5"/>
                <a:gd name="T32" fmla="*/ 316 w 850"/>
                <a:gd name="T33" fmla="*/ 5 h 5"/>
                <a:gd name="T34" fmla="*/ 166 w 850"/>
                <a:gd name="T35" fmla="*/ 5 h 5"/>
                <a:gd name="T36" fmla="*/ 2 w 850"/>
                <a:gd name="T37" fmla="*/ 5 h 5"/>
                <a:gd name="T38" fmla="*/ 0 w 850"/>
                <a:gd name="T39" fmla="*/ 0 h 5"/>
                <a:gd name="T40" fmla="*/ 166 w 850"/>
                <a:gd name="T41" fmla="*/ 0 h 5"/>
                <a:gd name="T42" fmla="*/ 166 w 85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2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1" name="Freeform 320"/>
            <p:cNvSpPr>
              <a:spLocks noEditPoints="1"/>
            </p:cNvSpPr>
            <p:nvPr/>
          </p:nvSpPr>
          <p:spPr bwMode="auto">
            <a:xfrm>
              <a:off x="86" y="3388"/>
              <a:ext cx="850" cy="5"/>
            </a:xfrm>
            <a:custGeom>
              <a:avLst/>
              <a:gdLst>
                <a:gd name="T0" fmla="*/ 850 w 850"/>
                <a:gd name="T1" fmla="*/ 3 h 6"/>
                <a:gd name="T2" fmla="*/ 726 w 850"/>
                <a:gd name="T3" fmla="*/ 3 h 6"/>
                <a:gd name="T4" fmla="*/ 726 w 850"/>
                <a:gd name="T5" fmla="*/ 0 h 6"/>
                <a:gd name="T6" fmla="*/ 850 w 850"/>
                <a:gd name="T7" fmla="*/ 0 h 6"/>
                <a:gd name="T8" fmla="*/ 850 w 850"/>
                <a:gd name="T9" fmla="*/ 3 h 6"/>
                <a:gd name="T10" fmla="*/ 671 w 850"/>
                <a:gd name="T11" fmla="*/ 3 h 6"/>
                <a:gd name="T12" fmla="*/ 542 w 850"/>
                <a:gd name="T13" fmla="*/ 3 h 6"/>
                <a:gd name="T14" fmla="*/ 542 w 850"/>
                <a:gd name="T15" fmla="*/ 0 h 6"/>
                <a:gd name="T16" fmla="*/ 671 w 850"/>
                <a:gd name="T17" fmla="*/ 0 h 6"/>
                <a:gd name="T18" fmla="*/ 671 w 850"/>
                <a:gd name="T19" fmla="*/ 3 h 6"/>
                <a:gd name="T20" fmla="*/ 316 w 850"/>
                <a:gd name="T21" fmla="*/ 3 h 6"/>
                <a:gd name="T22" fmla="*/ 181 w 850"/>
                <a:gd name="T23" fmla="*/ 3 h 6"/>
                <a:gd name="T24" fmla="*/ 181 w 850"/>
                <a:gd name="T25" fmla="*/ 0 h 6"/>
                <a:gd name="T26" fmla="*/ 316 w 850"/>
                <a:gd name="T27" fmla="*/ 0 h 6"/>
                <a:gd name="T28" fmla="*/ 316 w 850"/>
                <a:gd name="T29" fmla="*/ 3 h 6"/>
                <a:gd name="T30" fmla="*/ 166 w 850"/>
                <a:gd name="T31" fmla="*/ 3 h 6"/>
                <a:gd name="T32" fmla="*/ 0 w 850"/>
                <a:gd name="T33" fmla="*/ 3 h 6"/>
                <a:gd name="T34" fmla="*/ 0 w 850"/>
                <a:gd name="T35" fmla="*/ 0 h 6"/>
                <a:gd name="T36" fmla="*/ 166 w 850"/>
                <a:gd name="T37" fmla="*/ 0 h 6"/>
                <a:gd name="T38" fmla="*/ 166 w 850"/>
                <a:gd name="T39" fmla="*/ 3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0" h="6">
                  <a:moveTo>
                    <a:pt x="850" y="6"/>
                  </a:moveTo>
                  <a:lnTo>
                    <a:pt x="726" y="6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6"/>
                  </a:lnTo>
                  <a:close/>
                  <a:moveTo>
                    <a:pt x="671" y="6"/>
                  </a:moveTo>
                  <a:lnTo>
                    <a:pt x="542" y="6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6"/>
                  </a:lnTo>
                  <a:close/>
                  <a:moveTo>
                    <a:pt x="316" y="6"/>
                  </a:moveTo>
                  <a:lnTo>
                    <a:pt x="181" y="6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6"/>
                  </a:lnTo>
                  <a:close/>
                  <a:moveTo>
                    <a:pt x="16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6"/>
                  </a:lnTo>
                  <a:close/>
                </a:path>
              </a:pathLst>
            </a:custGeom>
            <a:solidFill>
              <a:srgbClr val="71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2" name="Freeform 321"/>
            <p:cNvSpPr>
              <a:spLocks/>
            </p:cNvSpPr>
            <p:nvPr/>
          </p:nvSpPr>
          <p:spPr bwMode="auto">
            <a:xfrm>
              <a:off x="162" y="3520"/>
              <a:ext cx="85" cy="120"/>
            </a:xfrm>
            <a:custGeom>
              <a:avLst/>
              <a:gdLst>
                <a:gd name="T0" fmla="*/ 89 w 83"/>
                <a:gd name="T1" fmla="*/ 36 h 120"/>
                <a:gd name="T2" fmla="*/ 79 w 83"/>
                <a:gd name="T3" fmla="*/ 36 h 120"/>
                <a:gd name="T4" fmla="*/ 71 w 83"/>
                <a:gd name="T5" fmla="*/ 34 h 120"/>
                <a:gd name="T6" fmla="*/ 63 w 83"/>
                <a:gd name="T7" fmla="*/ 31 h 120"/>
                <a:gd name="T8" fmla="*/ 58 w 83"/>
                <a:gd name="T9" fmla="*/ 29 h 120"/>
                <a:gd name="T10" fmla="*/ 55 w 83"/>
                <a:gd name="T11" fmla="*/ 23 h 120"/>
                <a:gd name="T12" fmla="*/ 53 w 83"/>
                <a:gd name="T13" fmla="*/ 18 h 120"/>
                <a:gd name="T14" fmla="*/ 53 w 83"/>
                <a:gd name="T15" fmla="*/ 10 h 120"/>
                <a:gd name="T16" fmla="*/ 50 w 83"/>
                <a:gd name="T17" fmla="*/ 0 h 120"/>
                <a:gd name="T18" fmla="*/ 0 w 83"/>
                <a:gd name="T19" fmla="*/ 0 h 120"/>
                <a:gd name="T20" fmla="*/ 0 w 83"/>
                <a:gd name="T21" fmla="*/ 120 h 120"/>
                <a:gd name="T22" fmla="*/ 47 w 83"/>
                <a:gd name="T23" fmla="*/ 120 h 120"/>
                <a:gd name="T24" fmla="*/ 50 w 83"/>
                <a:gd name="T25" fmla="*/ 110 h 120"/>
                <a:gd name="T26" fmla="*/ 50 w 83"/>
                <a:gd name="T27" fmla="*/ 102 h 120"/>
                <a:gd name="T28" fmla="*/ 53 w 83"/>
                <a:gd name="T29" fmla="*/ 94 h 120"/>
                <a:gd name="T30" fmla="*/ 58 w 83"/>
                <a:gd name="T31" fmla="*/ 91 h 120"/>
                <a:gd name="T32" fmla="*/ 60 w 83"/>
                <a:gd name="T33" fmla="*/ 86 h 120"/>
                <a:gd name="T34" fmla="*/ 71 w 83"/>
                <a:gd name="T35" fmla="*/ 83 h 120"/>
                <a:gd name="T36" fmla="*/ 79 w 83"/>
                <a:gd name="T37" fmla="*/ 81 h 120"/>
                <a:gd name="T38" fmla="*/ 89 w 83"/>
                <a:gd name="T39" fmla="*/ 78 h 120"/>
                <a:gd name="T40" fmla="*/ 89 w 83"/>
                <a:gd name="T41" fmla="*/ 36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120">
                  <a:moveTo>
                    <a:pt x="83" y="36"/>
                  </a:moveTo>
                  <a:lnTo>
                    <a:pt x="73" y="36"/>
                  </a:lnTo>
                  <a:lnTo>
                    <a:pt x="65" y="34"/>
                  </a:lnTo>
                  <a:lnTo>
                    <a:pt x="60" y="31"/>
                  </a:lnTo>
                  <a:lnTo>
                    <a:pt x="55" y="29"/>
                  </a:lnTo>
                  <a:lnTo>
                    <a:pt x="52" y="23"/>
                  </a:lnTo>
                  <a:lnTo>
                    <a:pt x="50" y="18"/>
                  </a:lnTo>
                  <a:lnTo>
                    <a:pt x="50" y="1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44" y="120"/>
                  </a:lnTo>
                  <a:lnTo>
                    <a:pt x="47" y="110"/>
                  </a:lnTo>
                  <a:lnTo>
                    <a:pt x="47" y="102"/>
                  </a:lnTo>
                  <a:lnTo>
                    <a:pt x="50" y="94"/>
                  </a:lnTo>
                  <a:lnTo>
                    <a:pt x="55" y="91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3" y="81"/>
                  </a:lnTo>
                  <a:lnTo>
                    <a:pt x="83" y="78"/>
                  </a:lnTo>
                  <a:lnTo>
                    <a:pt x="83" y="36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3" name="Freeform 322"/>
            <p:cNvSpPr>
              <a:spLocks/>
            </p:cNvSpPr>
            <p:nvPr/>
          </p:nvSpPr>
          <p:spPr bwMode="auto">
            <a:xfrm>
              <a:off x="86" y="3388"/>
              <a:ext cx="165" cy="118"/>
            </a:xfrm>
            <a:custGeom>
              <a:avLst/>
              <a:gdLst>
                <a:gd name="T0" fmla="*/ 163 w 166"/>
                <a:gd name="T1" fmla="*/ 0 h 118"/>
                <a:gd name="T2" fmla="*/ 0 w 166"/>
                <a:gd name="T3" fmla="*/ 0 h 118"/>
                <a:gd name="T4" fmla="*/ 2 w 166"/>
                <a:gd name="T5" fmla="*/ 118 h 118"/>
                <a:gd name="T6" fmla="*/ 49 w 166"/>
                <a:gd name="T7" fmla="*/ 118 h 118"/>
                <a:gd name="T8" fmla="*/ 54 w 166"/>
                <a:gd name="T9" fmla="*/ 105 h 118"/>
                <a:gd name="T10" fmla="*/ 59 w 166"/>
                <a:gd name="T11" fmla="*/ 92 h 118"/>
                <a:gd name="T12" fmla="*/ 62 w 166"/>
                <a:gd name="T13" fmla="*/ 81 h 118"/>
                <a:gd name="T14" fmla="*/ 70 w 166"/>
                <a:gd name="T15" fmla="*/ 73 h 118"/>
                <a:gd name="T16" fmla="*/ 83 w 166"/>
                <a:gd name="T17" fmla="*/ 66 h 118"/>
                <a:gd name="T18" fmla="*/ 98 w 166"/>
                <a:gd name="T19" fmla="*/ 60 h 118"/>
                <a:gd name="T20" fmla="*/ 124 w 166"/>
                <a:gd name="T21" fmla="*/ 58 h 118"/>
                <a:gd name="T22" fmla="*/ 160 w 166"/>
                <a:gd name="T23" fmla="*/ 58 h 118"/>
                <a:gd name="T24" fmla="*/ 163 w 166"/>
                <a:gd name="T25" fmla="*/ 0 h 1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6" h="118">
                  <a:moveTo>
                    <a:pt x="166" y="0"/>
                  </a:moveTo>
                  <a:lnTo>
                    <a:pt x="0" y="0"/>
                  </a:lnTo>
                  <a:lnTo>
                    <a:pt x="2" y="118"/>
                  </a:lnTo>
                  <a:lnTo>
                    <a:pt x="49" y="118"/>
                  </a:lnTo>
                  <a:lnTo>
                    <a:pt x="54" y="105"/>
                  </a:lnTo>
                  <a:lnTo>
                    <a:pt x="59" y="92"/>
                  </a:lnTo>
                  <a:lnTo>
                    <a:pt x="62" y="81"/>
                  </a:lnTo>
                  <a:lnTo>
                    <a:pt x="70" y="73"/>
                  </a:lnTo>
                  <a:lnTo>
                    <a:pt x="83" y="66"/>
                  </a:lnTo>
                  <a:lnTo>
                    <a:pt x="101" y="60"/>
                  </a:lnTo>
                  <a:lnTo>
                    <a:pt x="127" y="58"/>
                  </a:lnTo>
                  <a:lnTo>
                    <a:pt x="163" y="58"/>
                  </a:lnTo>
                  <a:lnTo>
                    <a:pt x="166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4" name="Freeform 323"/>
            <p:cNvSpPr>
              <a:spLocks/>
            </p:cNvSpPr>
            <p:nvPr/>
          </p:nvSpPr>
          <p:spPr bwMode="auto">
            <a:xfrm>
              <a:off x="247" y="3388"/>
              <a:ext cx="163" cy="374"/>
            </a:xfrm>
            <a:custGeom>
              <a:avLst/>
              <a:gdLst>
                <a:gd name="T0" fmla="*/ 21 w 164"/>
                <a:gd name="T1" fmla="*/ 0 h 374"/>
                <a:gd name="T2" fmla="*/ 21 w 164"/>
                <a:gd name="T3" fmla="*/ 327 h 374"/>
                <a:gd name="T4" fmla="*/ 0 w 164"/>
                <a:gd name="T5" fmla="*/ 327 h 374"/>
                <a:gd name="T6" fmla="*/ 0 w 164"/>
                <a:gd name="T7" fmla="*/ 374 h 374"/>
                <a:gd name="T8" fmla="*/ 161 w 164"/>
                <a:gd name="T9" fmla="*/ 374 h 374"/>
                <a:gd name="T10" fmla="*/ 161 w 164"/>
                <a:gd name="T11" fmla="*/ 327 h 374"/>
                <a:gd name="T12" fmla="*/ 127 w 164"/>
                <a:gd name="T13" fmla="*/ 327 h 374"/>
                <a:gd name="T14" fmla="*/ 127 w 164"/>
                <a:gd name="T15" fmla="*/ 58 h 374"/>
                <a:gd name="T16" fmla="*/ 153 w 164"/>
                <a:gd name="T17" fmla="*/ 58 h 374"/>
                <a:gd name="T18" fmla="*/ 153 w 164"/>
                <a:gd name="T19" fmla="*/ 0 h 374"/>
                <a:gd name="T20" fmla="*/ 21 w 164"/>
                <a:gd name="T21" fmla="*/ 0 h 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4" h="374">
                  <a:moveTo>
                    <a:pt x="21" y="0"/>
                  </a:moveTo>
                  <a:lnTo>
                    <a:pt x="21" y="327"/>
                  </a:lnTo>
                  <a:lnTo>
                    <a:pt x="0" y="327"/>
                  </a:lnTo>
                  <a:lnTo>
                    <a:pt x="0" y="374"/>
                  </a:lnTo>
                  <a:lnTo>
                    <a:pt x="164" y="374"/>
                  </a:lnTo>
                  <a:lnTo>
                    <a:pt x="164" y="327"/>
                  </a:lnTo>
                  <a:lnTo>
                    <a:pt x="130" y="327"/>
                  </a:lnTo>
                  <a:lnTo>
                    <a:pt x="130" y="58"/>
                  </a:lnTo>
                  <a:lnTo>
                    <a:pt x="156" y="58"/>
                  </a:lnTo>
                  <a:lnTo>
                    <a:pt x="156" y="0"/>
                  </a:lnTo>
                  <a:lnTo>
                    <a:pt x="21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5" name="Freeform 324"/>
            <p:cNvSpPr>
              <a:spLocks/>
            </p:cNvSpPr>
            <p:nvPr/>
          </p:nvSpPr>
          <p:spPr bwMode="auto">
            <a:xfrm>
              <a:off x="627" y="3388"/>
              <a:ext cx="371" cy="374"/>
            </a:xfrm>
            <a:custGeom>
              <a:avLst/>
              <a:gdLst>
                <a:gd name="T0" fmla="*/ 184 w 371"/>
                <a:gd name="T1" fmla="*/ 173 h 374"/>
                <a:gd name="T2" fmla="*/ 303 w 371"/>
                <a:gd name="T3" fmla="*/ 319 h 374"/>
                <a:gd name="T4" fmla="*/ 311 w 371"/>
                <a:gd name="T5" fmla="*/ 327 h 374"/>
                <a:gd name="T6" fmla="*/ 371 w 371"/>
                <a:gd name="T7" fmla="*/ 329 h 374"/>
                <a:gd name="T8" fmla="*/ 371 w 371"/>
                <a:gd name="T9" fmla="*/ 374 h 374"/>
                <a:gd name="T10" fmla="*/ 168 w 371"/>
                <a:gd name="T11" fmla="*/ 374 h 374"/>
                <a:gd name="T12" fmla="*/ 168 w 371"/>
                <a:gd name="T13" fmla="*/ 327 h 374"/>
                <a:gd name="T14" fmla="*/ 184 w 371"/>
                <a:gd name="T15" fmla="*/ 327 h 374"/>
                <a:gd name="T16" fmla="*/ 129 w 371"/>
                <a:gd name="T17" fmla="*/ 259 h 374"/>
                <a:gd name="T18" fmla="*/ 129 w 371"/>
                <a:gd name="T19" fmla="*/ 374 h 374"/>
                <a:gd name="T20" fmla="*/ 0 w 371"/>
                <a:gd name="T21" fmla="*/ 374 h 374"/>
                <a:gd name="T22" fmla="*/ 0 w 371"/>
                <a:gd name="T23" fmla="*/ 327 h 374"/>
                <a:gd name="T24" fmla="*/ 20 w 371"/>
                <a:gd name="T25" fmla="*/ 327 h 374"/>
                <a:gd name="T26" fmla="*/ 20 w 371"/>
                <a:gd name="T27" fmla="*/ 139 h 374"/>
                <a:gd name="T28" fmla="*/ 20 w 371"/>
                <a:gd name="T29" fmla="*/ 50 h 374"/>
                <a:gd name="T30" fmla="*/ 0 w 371"/>
                <a:gd name="T31" fmla="*/ 50 h 374"/>
                <a:gd name="T32" fmla="*/ 0 w 371"/>
                <a:gd name="T33" fmla="*/ 0 h 374"/>
                <a:gd name="T34" fmla="*/ 10 w 371"/>
                <a:gd name="T35" fmla="*/ 0 h 374"/>
                <a:gd name="T36" fmla="*/ 28 w 371"/>
                <a:gd name="T37" fmla="*/ 0 h 374"/>
                <a:gd name="T38" fmla="*/ 129 w 371"/>
                <a:gd name="T39" fmla="*/ 0 h 374"/>
                <a:gd name="T40" fmla="*/ 129 w 371"/>
                <a:gd name="T41" fmla="*/ 0 h 374"/>
                <a:gd name="T42" fmla="*/ 129 w 371"/>
                <a:gd name="T43" fmla="*/ 8 h 374"/>
                <a:gd name="T44" fmla="*/ 129 w 371"/>
                <a:gd name="T45" fmla="*/ 11 h 374"/>
                <a:gd name="T46" fmla="*/ 129 w 371"/>
                <a:gd name="T47" fmla="*/ 13 h 374"/>
                <a:gd name="T48" fmla="*/ 129 w 371"/>
                <a:gd name="T49" fmla="*/ 16 h 374"/>
                <a:gd name="T50" fmla="*/ 129 w 371"/>
                <a:gd name="T51" fmla="*/ 19 h 374"/>
                <a:gd name="T52" fmla="*/ 129 w 371"/>
                <a:gd name="T53" fmla="*/ 21 h 374"/>
                <a:gd name="T54" fmla="*/ 129 w 371"/>
                <a:gd name="T55" fmla="*/ 24 h 374"/>
                <a:gd name="T56" fmla="*/ 129 w 371"/>
                <a:gd name="T57" fmla="*/ 26 h 374"/>
                <a:gd name="T58" fmla="*/ 129 w 371"/>
                <a:gd name="T59" fmla="*/ 29 h 374"/>
                <a:gd name="T60" fmla="*/ 129 w 371"/>
                <a:gd name="T61" fmla="*/ 29 h 374"/>
                <a:gd name="T62" fmla="*/ 129 w 371"/>
                <a:gd name="T63" fmla="*/ 29 h 374"/>
                <a:gd name="T64" fmla="*/ 129 w 371"/>
                <a:gd name="T65" fmla="*/ 50 h 374"/>
                <a:gd name="T66" fmla="*/ 129 w 371"/>
                <a:gd name="T67" fmla="*/ 50 h 374"/>
                <a:gd name="T68" fmla="*/ 129 w 371"/>
                <a:gd name="T69" fmla="*/ 139 h 374"/>
                <a:gd name="T70" fmla="*/ 210 w 371"/>
                <a:gd name="T71" fmla="*/ 50 h 374"/>
                <a:gd name="T72" fmla="*/ 184 w 371"/>
                <a:gd name="T73" fmla="*/ 50 h 374"/>
                <a:gd name="T74" fmla="*/ 184 w 371"/>
                <a:gd name="T75" fmla="*/ 0 h 374"/>
                <a:gd name="T76" fmla="*/ 308 w 371"/>
                <a:gd name="T77" fmla="*/ 0 h 374"/>
                <a:gd name="T78" fmla="*/ 308 w 371"/>
                <a:gd name="T79" fmla="*/ 50 h 374"/>
                <a:gd name="T80" fmla="*/ 285 w 371"/>
                <a:gd name="T81" fmla="*/ 50 h 374"/>
                <a:gd name="T82" fmla="*/ 184 w 371"/>
                <a:gd name="T83" fmla="*/ 173 h 3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1" h="374">
                  <a:moveTo>
                    <a:pt x="184" y="173"/>
                  </a:moveTo>
                  <a:lnTo>
                    <a:pt x="303" y="319"/>
                  </a:lnTo>
                  <a:lnTo>
                    <a:pt x="311" y="327"/>
                  </a:lnTo>
                  <a:lnTo>
                    <a:pt x="371" y="329"/>
                  </a:lnTo>
                  <a:lnTo>
                    <a:pt x="371" y="374"/>
                  </a:lnTo>
                  <a:lnTo>
                    <a:pt x="168" y="374"/>
                  </a:lnTo>
                  <a:lnTo>
                    <a:pt x="168" y="327"/>
                  </a:lnTo>
                  <a:lnTo>
                    <a:pt x="184" y="327"/>
                  </a:lnTo>
                  <a:lnTo>
                    <a:pt x="129" y="259"/>
                  </a:lnTo>
                  <a:lnTo>
                    <a:pt x="129" y="374"/>
                  </a:lnTo>
                  <a:lnTo>
                    <a:pt x="0" y="374"/>
                  </a:lnTo>
                  <a:lnTo>
                    <a:pt x="0" y="327"/>
                  </a:lnTo>
                  <a:lnTo>
                    <a:pt x="20" y="327"/>
                  </a:lnTo>
                  <a:lnTo>
                    <a:pt x="20" y="139"/>
                  </a:lnTo>
                  <a:lnTo>
                    <a:pt x="20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8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1"/>
                  </a:lnTo>
                  <a:lnTo>
                    <a:pt x="129" y="13"/>
                  </a:lnTo>
                  <a:lnTo>
                    <a:pt x="129" y="16"/>
                  </a:lnTo>
                  <a:lnTo>
                    <a:pt x="129" y="19"/>
                  </a:lnTo>
                  <a:lnTo>
                    <a:pt x="129" y="21"/>
                  </a:lnTo>
                  <a:lnTo>
                    <a:pt x="129" y="24"/>
                  </a:lnTo>
                  <a:lnTo>
                    <a:pt x="129" y="26"/>
                  </a:lnTo>
                  <a:lnTo>
                    <a:pt x="129" y="29"/>
                  </a:lnTo>
                  <a:lnTo>
                    <a:pt x="129" y="50"/>
                  </a:lnTo>
                  <a:lnTo>
                    <a:pt x="129" y="139"/>
                  </a:lnTo>
                  <a:lnTo>
                    <a:pt x="210" y="50"/>
                  </a:lnTo>
                  <a:lnTo>
                    <a:pt x="184" y="50"/>
                  </a:lnTo>
                  <a:lnTo>
                    <a:pt x="184" y="0"/>
                  </a:lnTo>
                  <a:lnTo>
                    <a:pt x="308" y="0"/>
                  </a:lnTo>
                  <a:lnTo>
                    <a:pt x="308" y="50"/>
                  </a:lnTo>
                  <a:lnTo>
                    <a:pt x="285" y="50"/>
                  </a:lnTo>
                  <a:lnTo>
                    <a:pt x="184" y="173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6" name="Line 325"/>
            <p:cNvSpPr>
              <a:spLocks noChangeShapeType="1"/>
            </p:cNvSpPr>
            <p:nvPr/>
          </p:nvSpPr>
          <p:spPr bwMode="auto">
            <a:xfrm flipV="1">
              <a:off x="611" y="3219"/>
              <a:ext cx="2" cy="566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7" name="Freeform 326"/>
            <p:cNvSpPr>
              <a:spLocks noEditPoints="1"/>
            </p:cNvSpPr>
            <p:nvPr/>
          </p:nvSpPr>
          <p:spPr bwMode="auto">
            <a:xfrm>
              <a:off x="13" y="3889"/>
              <a:ext cx="919" cy="249"/>
            </a:xfrm>
            <a:custGeom>
              <a:avLst/>
              <a:gdLst>
                <a:gd name="T0" fmla="*/ 205 w 918"/>
                <a:gd name="T1" fmla="*/ 73 h 248"/>
                <a:gd name="T2" fmla="*/ 277 w 918"/>
                <a:gd name="T3" fmla="*/ 65 h 248"/>
                <a:gd name="T4" fmla="*/ 288 w 918"/>
                <a:gd name="T5" fmla="*/ 36 h 248"/>
                <a:gd name="T6" fmla="*/ 277 w 918"/>
                <a:gd name="T7" fmla="*/ 26 h 248"/>
                <a:gd name="T8" fmla="*/ 314 w 918"/>
                <a:gd name="T9" fmla="*/ 86 h 248"/>
                <a:gd name="T10" fmla="*/ 277 w 918"/>
                <a:gd name="T11" fmla="*/ 49 h 248"/>
                <a:gd name="T12" fmla="*/ 363 w 918"/>
                <a:gd name="T13" fmla="*/ 44 h 248"/>
                <a:gd name="T14" fmla="*/ 324 w 918"/>
                <a:gd name="T15" fmla="*/ 75 h 248"/>
                <a:gd name="T16" fmla="*/ 379 w 918"/>
                <a:gd name="T17" fmla="*/ 28 h 248"/>
                <a:gd name="T18" fmla="*/ 420 w 918"/>
                <a:gd name="T19" fmla="*/ 75 h 248"/>
                <a:gd name="T20" fmla="*/ 407 w 918"/>
                <a:gd name="T21" fmla="*/ 73 h 248"/>
                <a:gd name="T22" fmla="*/ 384 w 918"/>
                <a:gd name="T23" fmla="*/ 39 h 248"/>
                <a:gd name="T24" fmla="*/ 472 w 918"/>
                <a:gd name="T25" fmla="*/ 31 h 248"/>
                <a:gd name="T26" fmla="*/ 501 w 918"/>
                <a:gd name="T27" fmla="*/ 41 h 248"/>
                <a:gd name="T28" fmla="*/ 612 w 918"/>
                <a:gd name="T29" fmla="*/ 44 h 248"/>
                <a:gd name="T30" fmla="*/ 568 w 918"/>
                <a:gd name="T31" fmla="*/ 39 h 248"/>
                <a:gd name="T32" fmla="*/ 631 w 918"/>
                <a:gd name="T33" fmla="*/ 60 h 248"/>
                <a:gd name="T34" fmla="*/ 644 w 918"/>
                <a:gd name="T35" fmla="*/ 36 h 248"/>
                <a:gd name="T36" fmla="*/ 654 w 918"/>
                <a:gd name="T37" fmla="*/ 86 h 248"/>
                <a:gd name="T38" fmla="*/ 721 w 918"/>
                <a:gd name="T39" fmla="*/ 39 h 248"/>
                <a:gd name="T40" fmla="*/ 721 w 918"/>
                <a:gd name="T41" fmla="*/ 75 h 248"/>
                <a:gd name="T42" fmla="*/ 688 w 918"/>
                <a:gd name="T43" fmla="*/ 75 h 248"/>
                <a:gd name="T44" fmla="*/ 784 w 918"/>
                <a:gd name="T45" fmla="*/ 60 h 248"/>
                <a:gd name="T46" fmla="*/ 791 w 918"/>
                <a:gd name="T47" fmla="*/ 36 h 248"/>
                <a:gd name="T48" fmla="*/ 766 w 918"/>
                <a:gd name="T49" fmla="*/ 33 h 248"/>
                <a:gd name="T50" fmla="*/ 823 w 918"/>
                <a:gd name="T51" fmla="*/ 80 h 248"/>
                <a:gd name="T52" fmla="*/ 760 w 918"/>
                <a:gd name="T53" fmla="*/ 62 h 248"/>
                <a:gd name="T54" fmla="*/ 39 w 918"/>
                <a:gd name="T55" fmla="*/ 175 h 248"/>
                <a:gd name="T56" fmla="*/ 36 w 918"/>
                <a:gd name="T57" fmla="*/ 214 h 248"/>
                <a:gd name="T58" fmla="*/ 3 w 918"/>
                <a:gd name="T59" fmla="*/ 154 h 248"/>
                <a:gd name="T60" fmla="*/ 143 w 918"/>
                <a:gd name="T61" fmla="*/ 211 h 248"/>
                <a:gd name="T62" fmla="*/ 86 w 918"/>
                <a:gd name="T63" fmla="*/ 183 h 248"/>
                <a:gd name="T64" fmla="*/ 220 w 918"/>
                <a:gd name="T65" fmla="*/ 214 h 248"/>
                <a:gd name="T66" fmla="*/ 182 w 918"/>
                <a:gd name="T67" fmla="*/ 183 h 248"/>
                <a:gd name="T68" fmla="*/ 161 w 918"/>
                <a:gd name="T69" fmla="*/ 206 h 248"/>
                <a:gd name="T70" fmla="*/ 296 w 918"/>
                <a:gd name="T71" fmla="*/ 214 h 248"/>
                <a:gd name="T72" fmla="*/ 252 w 918"/>
                <a:gd name="T73" fmla="*/ 164 h 248"/>
                <a:gd name="T74" fmla="*/ 252 w 918"/>
                <a:gd name="T75" fmla="*/ 188 h 248"/>
                <a:gd name="T76" fmla="*/ 327 w 918"/>
                <a:gd name="T77" fmla="*/ 211 h 248"/>
                <a:gd name="T78" fmla="*/ 327 w 918"/>
                <a:gd name="T79" fmla="*/ 175 h 248"/>
                <a:gd name="T80" fmla="*/ 350 w 918"/>
                <a:gd name="T81" fmla="*/ 167 h 248"/>
                <a:gd name="T82" fmla="*/ 348 w 918"/>
                <a:gd name="T83" fmla="*/ 224 h 248"/>
                <a:gd name="T84" fmla="*/ 425 w 918"/>
                <a:gd name="T85" fmla="*/ 217 h 248"/>
                <a:gd name="T86" fmla="*/ 412 w 918"/>
                <a:gd name="T87" fmla="*/ 164 h 248"/>
                <a:gd name="T88" fmla="*/ 410 w 918"/>
                <a:gd name="T89" fmla="*/ 180 h 248"/>
                <a:gd name="T90" fmla="*/ 423 w 918"/>
                <a:gd name="T91" fmla="*/ 201 h 248"/>
                <a:gd name="T92" fmla="*/ 438 w 918"/>
                <a:gd name="T93" fmla="*/ 232 h 248"/>
                <a:gd name="T94" fmla="*/ 462 w 918"/>
                <a:gd name="T95" fmla="*/ 138 h 248"/>
                <a:gd name="T96" fmla="*/ 511 w 918"/>
                <a:gd name="T97" fmla="*/ 196 h 248"/>
                <a:gd name="T98" fmla="*/ 514 w 918"/>
                <a:gd name="T99" fmla="*/ 177 h 248"/>
                <a:gd name="T100" fmla="*/ 483 w 918"/>
                <a:gd name="T101" fmla="*/ 177 h 248"/>
                <a:gd name="T102" fmla="*/ 540 w 918"/>
                <a:gd name="T103" fmla="*/ 211 h 248"/>
                <a:gd name="T104" fmla="*/ 480 w 918"/>
                <a:gd name="T105" fmla="*/ 211 h 248"/>
                <a:gd name="T106" fmla="*/ 594 w 918"/>
                <a:gd name="T107" fmla="*/ 157 h 248"/>
                <a:gd name="T108" fmla="*/ 651 w 918"/>
                <a:gd name="T109" fmla="*/ 162 h 248"/>
                <a:gd name="T110" fmla="*/ 708 w 918"/>
                <a:gd name="T111" fmla="*/ 211 h 248"/>
                <a:gd name="T112" fmla="*/ 714 w 918"/>
                <a:gd name="T113" fmla="*/ 224 h 248"/>
                <a:gd name="T114" fmla="*/ 763 w 918"/>
                <a:gd name="T115" fmla="*/ 144 h 248"/>
                <a:gd name="T116" fmla="*/ 763 w 918"/>
                <a:gd name="T117" fmla="*/ 211 h 248"/>
                <a:gd name="T118" fmla="*/ 810 w 918"/>
                <a:gd name="T119" fmla="*/ 146 h 248"/>
                <a:gd name="T120" fmla="*/ 804 w 918"/>
                <a:gd name="T121" fmla="*/ 219 h 248"/>
                <a:gd name="T122" fmla="*/ 913 w 918"/>
                <a:gd name="T123" fmla="*/ 211 h 248"/>
                <a:gd name="T124" fmla="*/ 856 w 918"/>
                <a:gd name="T125" fmla="*/ 183 h 2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18" h="248">
                  <a:moveTo>
                    <a:pt x="176" y="31"/>
                  </a:moveTo>
                  <a:lnTo>
                    <a:pt x="187" y="5"/>
                  </a:lnTo>
                  <a:lnTo>
                    <a:pt x="249" y="5"/>
                  </a:lnTo>
                  <a:lnTo>
                    <a:pt x="257" y="31"/>
                  </a:lnTo>
                  <a:lnTo>
                    <a:pt x="249" y="33"/>
                  </a:lnTo>
                  <a:lnTo>
                    <a:pt x="249" y="31"/>
                  </a:lnTo>
                  <a:lnTo>
                    <a:pt x="246" y="28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4" y="23"/>
                  </a:lnTo>
                  <a:lnTo>
                    <a:pt x="241" y="23"/>
                  </a:lnTo>
                  <a:lnTo>
                    <a:pt x="239" y="20"/>
                  </a:lnTo>
                  <a:lnTo>
                    <a:pt x="236" y="18"/>
                  </a:lnTo>
                  <a:lnTo>
                    <a:pt x="233" y="18"/>
                  </a:lnTo>
                  <a:lnTo>
                    <a:pt x="231" y="15"/>
                  </a:lnTo>
                  <a:lnTo>
                    <a:pt x="228" y="15"/>
                  </a:lnTo>
                  <a:lnTo>
                    <a:pt x="228" y="18"/>
                  </a:lnTo>
                  <a:lnTo>
                    <a:pt x="228" y="65"/>
                  </a:lnTo>
                  <a:lnTo>
                    <a:pt x="228" y="67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31" y="73"/>
                  </a:lnTo>
                  <a:lnTo>
                    <a:pt x="231" y="75"/>
                  </a:lnTo>
                  <a:lnTo>
                    <a:pt x="233" y="75"/>
                  </a:lnTo>
                  <a:lnTo>
                    <a:pt x="236" y="75"/>
                  </a:lnTo>
                  <a:lnTo>
                    <a:pt x="239" y="75"/>
                  </a:lnTo>
                  <a:lnTo>
                    <a:pt x="239" y="86"/>
                  </a:lnTo>
                  <a:lnTo>
                    <a:pt x="197" y="86"/>
                  </a:lnTo>
                  <a:lnTo>
                    <a:pt x="197" y="75"/>
                  </a:lnTo>
                  <a:lnTo>
                    <a:pt x="200" y="75"/>
                  </a:lnTo>
                  <a:lnTo>
                    <a:pt x="202" y="75"/>
                  </a:lnTo>
                  <a:lnTo>
                    <a:pt x="202" y="73"/>
                  </a:lnTo>
                  <a:lnTo>
                    <a:pt x="205" y="73"/>
                  </a:lnTo>
                  <a:lnTo>
                    <a:pt x="207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07" y="65"/>
                  </a:lnTo>
                  <a:lnTo>
                    <a:pt x="207" y="18"/>
                  </a:lnTo>
                  <a:lnTo>
                    <a:pt x="207" y="15"/>
                  </a:lnTo>
                  <a:lnTo>
                    <a:pt x="205" y="15"/>
                  </a:lnTo>
                  <a:lnTo>
                    <a:pt x="202" y="15"/>
                  </a:lnTo>
                  <a:lnTo>
                    <a:pt x="202" y="18"/>
                  </a:lnTo>
                  <a:lnTo>
                    <a:pt x="200" y="18"/>
                  </a:lnTo>
                  <a:lnTo>
                    <a:pt x="197" y="18"/>
                  </a:lnTo>
                  <a:lnTo>
                    <a:pt x="194" y="20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8"/>
                  </a:lnTo>
                  <a:lnTo>
                    <a:pt x="187" y="31"/>
                  </a:lnTo>
                  <a:lnTo>
                    <a:pt x="184" y="33"/>
                  </a:lnTo>
                  <a:lnTo>
                    <a:pt x="176" y="31"/>
                  </a:lnTo>
                  <a:close/>
                  <a:moveTo>
                    <a:pt x="293" y="57"/>
                  </a:moveTo>
                  <a:lnTo>
                    <a:pt x="290" y="57"/>
                  </a:lnTo>
                  <a:lnTo>
                    <a:pt x="288" y="57"/>
                  </a:lnTo>
                  <a:lnTo>
                    <a:pt x="285" y="60"/>
                  </a:lnTo>
                  <a:lnTo>
                    <a:pt x="283" y="60"/>
                  </a:lnTo>
                  <a:lnTo>
                    <a:pt x="280" y="60"/>
                  </a:lnTo>
                  <a:lnTo>
                    <a:pt x="280" y="62"/>
                  </a:lnTo>
                  <a:lnTo>
                    <a:pt x="277" y="65"/>
                  </a:lnTo>
                  <a:lnTo>
                    <a:pt x="277" y="67"/>
                  </a:lnTo>
                  <a:lnTo>
                    <a:pt x="277" y="70"/>
                  </a:lnTo>
                  <a:lnTo>
                    <a:pt x="280" y="70"/>
                  </a:lnTo>
                  <a:lnTo>
                    <a:pt x="280" y="73"/>
                  </a:lnTo>
                  <a:lnTo>
                    <a:pt x="283" y="73"/>
                  </a:lnTo>
                  <a:lnTo>
                    <a:pt x="285" y="73"/>
                  </a:lnTo>
                  <a:lnTo>
                    <a:pt x="288" y="73"/>
                  </a:lnTo>
                  <a:lnTo>
                    <a:pt x="290" y="70"/>
                  </a:lnTo>
                  <a:lnTo>
                    <a:pt x="293" y="70"/>
                  </a:lnTo>
                  <a:lnTo>
                    <a:pt x="293" y="67"/>
                  </a:lnTo>
                  <a:lnTo>
                    <a:pt x="293" y="57"/>
                  </a:lnTo>
                  <a:close/>
                  <a:moveTo>
                    <a:pt x="293" y="49"/>
                  </a:moveTo>
                  <a:lnTo>
                    <a:pt x="293" y="47"/>
                  </a:lnTo>
                  <a:lnTo>
                    <a:pt x="293" y="44"/>
                  </a:lnTo>
                  <a:lnTo>
                    <a:pt x="293" y="41"/>
                  </a:lnTo>
                  <a:lnTo>
                    <a:pt x="293" y="39"/>
                  </a:lnTo>
                  <a:lnTo>
                    <a:pt x="290" y="39"/>
                  </a:lnTo>
                  <a:lnTo>
                    <a:pt x="290" y="36"/>
                  </a:lnTo>
                  <a:lnTo>
                    <a:pt x="288" y="36"/>
                  </a:lnTo>
                  <a:lnTo>
                    <a:pt x="285" y="36"/>
                  </a:lnTo>
                  <a:lnTo>
                    <a:pt x="283" y="36"/>
                  </a:lnTo>
                  <a:lnTo>
                    <a:pt x="280" y="36"/>
                  </a:lnTo>
                  <a:lnTo>
                    <a:pt x="280" y="39"/>
                  </a:lnTo>
                  <a:lnTo>
                    <a:pt x="277" y="39"/>
                  </a:lnTo>
                  <a:lnTo>
                    <a:pt x="277" y="41"/>
                  </a:lnTo>
                  <a:lnTo>
                    <a:pt x="277" y="44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9"/>
                  </a:lnTo>
                  <a:lnTo>
                    <a:pt x="272" y="49"/>
                  </a:lnTo>
                  <a:lnTo>
                    <a:pt x="270" y="49"/>
                  </a:lnTo>
                  <a:lnTo>
                    <a:pt x="267" y="49"/>
                  </a:lnTo>
                  <a:lnTo>
                    <a:pt x="265" y="49"/>
                  </a:lnTo>
                  <a:lnTo>
                    <a:pt x="262" y="47"/>
                  </a:lnTo>
                  <a:lnTo>
                    <a:pt x="262" y="44"/>
                  </a:lnTo>
                  <a:lnTo>
                    <a:pt x="259" y="41"/>
                  </a:lnTo>
                  <a:lnTo>
                    <a:pt x="259" y="39"/>
                  </a:lnTo>
                  <a:lnTo>
                    <a:pt x="262" y="39"/>
                  </a:lnTo>
                  <a:lnTo>
                    <a:pt x="262" y="36"/>
                  </a:lnTo>
                  <a:lnTo>
                    <a:pt x="262" y="33"/>
                  </a:lnTo>
                  <a:lnTo>
                    <a:pt x="265" y="33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7" y="28"/>
                  </a:lnTo>
                  <a:lnTo>
                    <a:pt x="270" y="28"/>
                  </a:lnTo>
                  <a:lnTo>
                    <a:pt x="272" y="28"/>
                  </a:lnTo>
                  <a:lnTo>
                    <a:pt x="275" y="26"/>
                  </a:lnTo>
                  <a:lnTo>
                    <a:pt x="277" y="26"/>
                  </a:lnTo>
                  <a:lnTo>
                    <a:pt x="280" y="26"/>
                  </a:lnTo>
                  <a:lnTo>
                    <a:pt x="283" y="26"/>
                  </a:lnTo>
                  <a:lnTo>
                    <a:pt x="285" y="26"/>
                  </a:lnTo>
                  <a:lnTo>
                    <a:pt x="288" y="26"/>
                  </a:lnTo>
                  <a:lnTo>
                    <a:pt x="290" y="26"/>
                  </a:lnTo>
                  <a:lnTo>
                    <a:pt x="293" y="26"/>
                  </a:lnTo>
                  <a:lnTo>
                    <a:pt x="296" y="26"/>
                  </a:lnTo>
                  <a:lnTo>
                    <a:pt x="298" y="26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6" y="31"/>
                  </a:lnTo>
                  <a:lnTo>
                    <a:pt x="309" y="33"/>
                  </a:lnTo>
                  <a:lnTo>
                    <a:pt x="309" y="36"/>
                  </a:lnTo>
                  <a:lnTo>
                    <a:pt x="311" y="39"/>
                  </a:lnTo>
                  <a:lnTo>
                    <a:pt x="311" y="41"/>
                  </a:lnTo>
                  <a:lnTo>
                    <a:pt x="311" y="44"/>
                  </a:lnTo>
                  <a:lnTo>
                    <a:pt x="311" y="70"/>
                  </a:lnTo>
                  <a:lnTo>
                    <a:pt x="311" y="73"/>
                  </a:lnTo>
                  <a:lnTo>
                    <a:pt x="314" y="73"/>
                  </a:lnTo>
                  <a:lnTo>
                    <a:pt x="316" y="73"/>
                  </a:lnTo>
                  <a:lnTo>
                    <a:pt x="322" y="80"/>
                  </a:lnTo>
                  <a:lnTo>
                    <a:pt x="319" y="80"/>
                  </a:lnTo>
                  <a:lnTo>
                    <a:pt x="319" y="83"/>
                  </a:lnTo>
                  <a:lnTo>
                    <a:pt x="316" y="83"/>
                  </a:lnTo>
                  <a:lnTo>
                    <a:pt x="314" y="83"/>
                  </a:lnTo>
                  <a:lnTo>
                    <a:pt x="314" y="86"/>
                  </a:lnTo>
                  <a:lnTo>
                    <a:pt x="311" y="86"/>
                  </a:lnTo>
                  <a:lnTo>
                    <a:pt x="309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3"/>
                  </a:lnTo>
                  <a:lnTo>
                    <a:pt x="298" y="83"/>
                  </a:lnTo>
                  <a:lnTo>
                    <a:pt x="296" y="80"/>
                  </a:lnTo>
                  <a:lnTo>
                    <a:pt x="293" y="80"/>
                  </a:lnTo>
                  <a:lnTo>
                    <a:pt x="290" y="83"/>
                  </a:lnTo>
                  <a:lnTo>
                    <a:pt x="288" y="83"/>
                  </a:lnTo>
                  <a:lnTo>
                    <a:pt x="285" y="83"/>
                  </a:lnTo>
                  <a:lnTo>
                    <a:pt x="285" y="86"/>
                  </a:lnTo>
                  <a:lnTo>
                    <a:pt x="283" y="86"/>
                  </a:lnTo>
                  <a:lnTo>
                    <a:pt x="280" y="86"/>
                  </a:lnTo>
                  <a:lnTo>
                    <a:pt x="277" y="86"/>
                  </a:lnTo>
                  <a:lnTo>
                    <a:pt x="275" y="86"/>
                  </a:lnTo>
                  <a:lnTo>
                    <a:pt x="272" y="86"/>
                  </a:lnTo>
                  <a:lnTo>
                    <a:pt x="270" y="86"/>
                  </a:lnTo>
                  <a:lnTo>
                    <a:pt x="267" y="83"/>
                  </a:lnTo>
                  <a:lnTo>
                    <a:pt x="265" y="83"/>
                  </a:lnTo>
                  <a:lnTo>
                    <a:pt x="262" y="80"/>
                  </a:lnTo>
                  <a:lnTo>
                    <a:pt x="259" y="78"/>
                  </a:lnTo>
                  <a:lnTo>
                    <a:pt x="259" y="75"/>
                  </a:lnTo>
                  <a:lnTo>
                    <a:pt x="259" y="73"/>
                  </a:lnTo>
                  <a:lnTo>
                    <a:pt x="259" y="70"/>
                  </a:lnTo>
                  <a:lnTo>
                    <a:pt x="259" y="67"/>
                  </a:lnTo>
                  <a:lnTo>
                    <a:pt x="259" y="65"/>
                  </a:lnTo>
                  <a:lnTo>
                    <a:pt x="259" y="62"/>
                  </a:lnTo>
                  <a:lnTo>
                    <a:pt x="262" y="60"/>
                  </a:lnTo>
                  <a:lnTo>
                    <a:pt x="262" y="57"/>
                  </a:lnTo>
                  <a:lnTo>
                    <a:pt x="265" y="57"/>
                  </a:lnTo>
                  <a:lnTo>
                    <a:pt x="267" y="54"/>
                  </a:lnTo>
                  <a:lnTo>
                    <a:pt x="270" y="52"/>
                  </a:lnTo>
                  <a:lnTo>
                    <a:pt x="272" y="52"/>
                  </a:lnTo>
                  <a:lnTo>
                    <a:pt x="275" y="52"/>
                  </a:lnTo>
                  <a:lnTo>
                    <a:pt x="277" y="49"/>
                  </a:lnTo>
                  <a:lnTo>
                    <a:pt x="280" y="49"/>
                  </a:lnTo>
                  <a:lnTo>
                    <a:pt x="283" y="49"/>
                  </a:lnTo>
                  <a:lnTo>
                    <a:pt x="285" y="49"/>
                  </a:lnTo>
                  <a:lnTo>
                    <a:pt x="290" y="49"/>
                  </a:lnTo>
                  <a:lnTo>
                    <a:pt x="293" y="49"/>
                  </a:lnTo>
                  <a:close/>
                  <a:moveTo>
                    <a:pt x="324" y="28"/>
                  </a:moveTo>
                  <a:lnTo>
                    <a:pt x="345" y="26"/>
                  </a:lnTo>
                  <a:lnTo>
                    <a:pt x="350" y="26"/>
                  </a:lnTo>
                  <a:lnTo>
                    <a:pt x="350" y="31"/>
                  </a:lnTo>
                  <a:lnTo>
                    <a:pt x="353" y="31"/>
                  </a:lnTo>
                  <a:lnTo>
                    <a:pt x="353" y="28"/>
                  </a:lnTo>
                  <a:lnTo>
                    <a:pt x="355" y="28"/>
                  </a:lnTo>
                  <a:lnTo>
                    <a:pt x="358" y="28"/>
                  </a:lnTo>
                  <a:lnTo>
                    <a:pt x="360" y="26"/>
                  </a:lnTo>
                  <a:lnTo>
                    <a:pt x="363" y="26"/>
                  </a:lnTo>
                  <a:lnTo>
                    <a:pt x="366" y="26"/>
                  </a:lnTo>
                  <a:lnTo>
                    <a:pt x="368" y="28"/>
                  </a:lnTo>
                  <a:lnTo>
                    <a:pt x="371" y="28"/>
                  </a:lnTo>
                  <a:lnTo>
                    <a:pt x="371" y="31"/>
                  </a:lnTo>
                  <a:lnTo>
                    <a:pt x="373" y="31"/>
                  </a:lnTo>
                  <a:lnTo>
                    <a:pt x="373" y="33"/>
                  </a:lnTo>
                  <a:lnTo>
                    <a:pt x="373" y="36"/>
                  </a:lnTo>
                  <a:lnTo>
                    <a:pt x="373" y="39"/>
                  </a:lnTo>
                  <a:lnTo>
                    <a:pt x="373" y="41"/>
                  </a:lnTo>
                  <a:lnTo>
                    <a:pt x="371" y="41"/>
                  </a:lnTo>
                  <a:lnTo>
                    <a:pt x="371" y="44"/>
                  </a:lnTo>
                  <a:lnTo>
                    <a:pt x="368" y="44"/>
                  </a:lnTo>
                  <a:lnTo>
                    <a:pt x="366" y="44"/>
                  </a:lnTo>
                  <a:lnTo>
                    <a:pt x="363" y="44"/>
                  </a:lnTo>
                  <a:lnTo>
                    <a:pt x="360" y="44"/>
                  </a:lnTo>
                  <a:lnTo>
                    <a:pt x="360" y="41"/>
                  </a:lnTo>
                  <a:lnTo>
                    <a:pt x="358" y="41"/>
                  </a:lnTo>
                  <a:lnTo>
                    <a:pt x="355" y="41"/>
                  </a:lnTo>
                  <a:lnTo>
                    <a:pt x="353" y="41"/>
                  </a:lnTo>
                  <a:lnTo>
                    <a:pt x="353" y="65"/>
                  </a:lnTo>
                  <a:lnTo>
                    <a:pt x="353" y="67"/>
                  </a:lnTo>
                  <a:lnTo>
                    <a:pt x="353" y="70"/>
                  </a:lnTo>
                  <a:lnTo>
                    <a:pt x="353" y="73"/>
                  </a:lnTo>
                  <a:lnTo>
                    <a:pt x="355" y="73"/>
                  </a:lnTo>
                  <a:lnTo>
                    <a:pt x="355" y="75"/>
                  </a:lnTo>
                  <a:lnTo>
                    <a:pt x="358" y="75"/>
                  </a:lnTo>
                  <a:lnTo>
                    <a:pt x="360" y="75"/>
                  </a:lnTo>
                  <a:lnTo>
                    <a:pt x="360" y="86"/>
                  </a:lnTo>
                  <a:lnTo>
                    <a:pt x="324" y="86"/>
                  </a:lnTo>
                  <a:lnTo>
                    <a:pt x="324" y="75"/>
                  </a:lnTo>
                  <a:lnTo>
                    <a:pt x="327" y="75"/>
                  </a:lnTo>
                  <a:lnTo>
                    <a:pt x="329" y="75"/>
                  </a:lnTo>
                  <a:lnTo>
                    <a:pt x="329" y="73"/>
                  </a:lnTo>
                  <a:lnTo>
                    <a:pt x="332" y="73"/>
                  </a:lnTo>
                  <a:lnTo>
                    <a:pt x="332" y="70"/>
                  </a:lnTo>
                  <a:lnTo>
                    <a:pt x="332" y="67"/>
                  </a:lnTo>
                  <a:lnTo>
                    <a:pt x="332" y="49"/>
                  </a:lnTo>
                  <a:lnTo>
                    <a:pt x="332" y="47"/>
                  </a:lnTo>
                  <a:lnTo>
                    <a:pt x="332" y="44"/>
                  </a:lnTo>
                  <a:lnTo>
                    <a:pt x="332" y="41"/>
                  </a:lnTo>
                  <a:lnTo>
                    <a:pt x="329" y="41"/>
                  </a:lnTo>
                  <a:lnTo>
                    <a:pt x="329" y="39"/>
                  </a:lnTo>
                  <a:lnTo>
                    <a:pt x="327" y="39"/>
                  </a:lnTo>
                  <a:lnTo>
                    <a:pt x="324" y="39"/>
                  </a:lnTo>
                  <a:lnTo>
                    <a:pt x="324" y="28"/>
                  </a:lnTo>
                  <a:close/>
                  <a:moveTo>
                    <a:pt x="379" y="28"/>
                  </a:moveTo>
                  <a:lnTo>
                    <a:pt x="399" y="26"/>
                  </a:lnTo>
                  <a:lnTo>
                    <a:pt x="405" y="26"/>
                  </a:lnTo>
                  <a:lnTo>
                    <a:pt x="405" y="31"/>
                  </a:lnTo>
                  <a:lnTo>
                    <a:pt x="407" y="31"/>
                  </a:lnTo>
                  <a:lnTo>
                    <a:pt x="410" y="28"/>
                  </a:lnTo>
                  <a:lnTo>
                    <a:pt x="412" y="28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0" y="26"/>
                  </a:lnTo>
                  <a:lnTo>
                    <a:pt x="423" y="26"/>
                  </a:lnTo>
                  <a:lnTo>
                    <a:pt x="425" y="26"/>
                  </a:lnTo>
                  <a:lnTo>
                    <a:pt x="428" y="26"/>
                  </a:lnTo>
                  <a:lnTo>
                    <a:pt x="431" y="26"/>
                  </a:lnTo>
                  <a:lnTo>
                    <a:pt x="433" y="26"/>
                  </a:lnTo>
                  <a:lnTo>
                    <a:pt x="436" y="28"/>
                  </a:lnTo>
                  <a:lnTo>
                    <a:pt x="438" y="28"/>
                  </a:lnTo>
                  <a:lnTo>
                    <a:pt x="438" y="31"/>
                  </a:lnTo>
                  <a:lnTo>
                    <a:pt x="441" y="31"/>
                  </a:lnTo>
                  <a:lnTo>
                    <a:pt x="441" y="33"/>
                  </a:lnTo>
                  <a:lnTo>
                    <a:pt x="443" y="36"/>
                  </a:lnTo>
                  <a:lnTo>
                    <a:pt x="443" y="39"/>
                  </a:lnTo>
                  <a:lnTo>
                    <a:pt x="443" y="41"/>
                  </a:lnTo>
                  <a:lnTo>
                    <a:pt x="443" y="65"/>
                  </a:lnTo>
                  <a:lnTo>
                    <a:pt x="443" y="67"/>
                  </a:lnTo>
                  <a:lnTo>
                    <a:pt x="443" y="70"/>
                  </a:lnTo>
                  <a:lnTo>
                    <a:pt x="443" y="73"/>
                  </a:lnTo>
                  <a:lnTo>
                    <a:pt x="446" y="73"/>
                  </a:lnTo>
                  <a:lnTo>
                    <a:pt x="449" y="75"/>
                  </a:lnTo>
                  <a:lnTo>
                    <a:pt x="451" y="75"/>
                  </a:lnTo>
                  <a:lnTo>
                    <a:pt x="451" y="86"/>
                  </a:lnTo>
                  <a:lnTo>
                    <a:pt x="418" y="86"/>
                  </a:lnTo>
                  <a:lnTo>
                    <a:pt x="418" y="75"/>
                  </a:lnTo>
                  <a:lnTo>
                    <a:pt x="420" y="75"/>
                  </a:lnTo>
                  <a:lnTo>
                    <a:pt x="423" y="75"/>
                  </a:lnTo>
                  <a:lnTo>
                    <a:pt x="423" y="73"/>
                  </a:lnTo>
                  <a:lnTo>
                    <a:pt x="425" y="70"/>
                  </a:lnTo>
                  <a:lnTo>
                    <a:pt x="425" y="67"/>
                  </a:lnTo>
                  <a:lnTo>
                    <a:pt x="425" y="47"/>
                  </a:lnTo>
                  <a:lnTo>
                    <a:pt x="425" y="44"/>
                  </a:lnTo>
                  <a:lnTo>
                    <a:pt x="425" y="41"/>
                  </a:lnTo>
                  <a:lnTo>
                    <a:pt x="423" y="41"/>
                  </a:lnTo>
                  <a:lnTo>
                    <a:pt x="423" y="39"/>
                  </a:lnTo>
                  <a:lnTo>
                    <a:pt x="420" y="39"/>
                  </a:lnTo>
                  <a:lnTo>
                    <a:pt x="418" y="39"/>
                  </a:lnTo>
                  <a:lnTo>
                    <a:pt x="415" y="39"/>
                  </a:lnTo>
                  <a:lnTo>
                    <a:pt x="412" y="39"/>
                  </a:lnTo>
                  <a:lnTo>
                    <a:pt x="412" y="41"/>
                  </a:lnTo>
                  <a:lnTo>
                    <a:pt x="410" y="41"/>
                  </a:lnTo>
                  <a:lnTo>
                    <a:pt x="407" y="44"/>
                  </a:lnTo>
                  <a:lnTo>
                    <a:pt x="407" y="65"/>
                  </a:lnTo>
                  <a:lnTo>
                    <a:pt x="407" y="67"/>
                  </a:lnTo>
                  <a:lnTo>
                    <a:pt x="407" y="70"/>
                  </a:lnTo>
                  <a:lnTo>
                    <a:pt x="407" y="73"/>
                  </a:lnTo>
                  <a:lnTo>
                    <a:pt x="410" y="73"/>
                  </a:lnTo>
                  <a:lnTo>
                    <a:pt x="410" y="75"/>
                  </a:lnTo>
                  <a:lnTo>
                    <a:pt x="412" y="75"/>
                  </a:lnTo>
                  <a:lnTo>
                    <a:pt x="412" y="86"/>
                  </a:lnTo>
                  <a:lnTo>
                    <a:pt x="379" y="86"/>
                  </a:lnTo>
                  <a:lnTo>
                    <a:pt x="379" y="75"/>
                  </a:lnTo>
                  <a:lnTo>
                    <a:pt x="381" y="75"/>
                  </a:lnTo>
                  <a:lnTo>
                    <a:pt x="384" y="75"/>
                  </a:lnTo>
                  <a:lnTo>
                    <a:pt x="386" y="73"/>
                  </a:lnTo>
                  <a:lnTo>
                    <a:pt x="386" y="70"/>
                  </a:lnTo>
                  <a:lnTo>
                    <a:pt x="389" y="70"/>
                  </a:lnTo>
                  <a:lnTo>
                    <a:pt x="389" y="67"/>
                  </a:lnTo>
                  <a:lnTo>
                    <a:pt x="389" y="65"/>
                  </a:lnTo>
                  <a:lnTo>
                    <a:pt x="389" y="47"/>
                  </a:lnTo>
                  <a:lnTo>
                    <a:pt x="389" y="44"/>
                  </a:lnTo>
                  <a:lnTo>
                    <a:pt x="386" y="44"/>
                  </a:lnTo>
                  <a:lnTo>
                    <a:pt x="386" y="41"/>
                  </a:lnTo>
                  <a:lnTo>
                    <a:pt x="384" y="41"/>
                  </a:lnTo>
                  <a:lnTo>
                    <a:pt x="384" y="39"/>
                  </a:lnTo>
                  <a:lnTo>
                    <a:pt x="381" y="39"/>
                  </a:lnTo>
                  <a:lnTo>
                    <a:pt x="379" y="39"/>
                  </a:lnTo>
                  <a:lnTo>
                    <a:pt x="379" y="28"/>
                  </a:lnTo>
                  <a:close/>
                  <a:moveTo>
                    <a:pt x="493" y="26"/>
                  </a:moveTo>
                  <a:lnTo>
                    <a:pt x="495" y="26"/>
                  </a:lnTo>
                  <a:lnTo>
                    <a:pt x="501" y="26"/>
                  </a:lnTo>
                  <a:lnTo>
                    <a:pt x="503" y="26"/>
                  </a:lnTo>
                  <a:lnTo>
                    <a:pt x="506" y="28"/>
                  </a:lnTo>
                  <a:lnTo>
                    <a:pt x="508" y="28"/>
                  </a:lnTo>
                  <a:lnTo>
                    <a:pt x="511" y="31"/>
                  </a:lnTo>
                  <a:lnTo>
                    <a:pt x="514" y="33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21" y="44"/>
                  </a:lnTo>
                  <a:lnTo>
                    <a:pt x="521" y="47"/>
                  </a:lnTo>
                  <a:lnTo>
                    <a:pt x="521" y="49"/>
                  </a:lnTo>
                  <a:lnTo>
                    <a:pt x="521" y="52"/>
                  </a:lnTo>
                  <a:lnTo>
                    <a:pt x="521" y="57"/>
                  </a:lnTo>
                  <a:lnTo>
                    <a:pt x="521" y="60"/>
                  </a:lnTo>
                  <a:lnTo>
                    <a:pt x="521" y="62"/>
                  </a:lnTo>
                  <a:lnTo>
                    <a:pt x="521" y="65"/>
                  </a:lnTo>
                  <a:lnTo>
                    <a:pt x="519" y="67"/>
                  </a:lnTo>
                  <a:lnTo>
                    <a:pt x="519" y="70"/>
                  </a:lnTo>
                  <a:lnTo>
                    <a:pt x="516" y="73"/>
                  </a:lnTo>
                  <a:lnTo>
                    <a:pt x="516" y="75"/>
                  </a:lnTo>
                  <a:lnTo>
                    <a:pt x="514" y="78"/>
                  </a:lnTo>
                  <a:lnTo>
                    <a:pt x="511" y="78"/>
                  </a:lnTo>
                  <a:lnTo>
                    <a:pt x="508" y="80"/>
                  </a:lnTo>
                  <a:lnTo>
                    <a:pt x="506" y="83"/>
                  </a:lnTo>
                  <a:lnTo>
                    <a:pt x="503" y="83"/>
                  </a:lnTo>
                  <a:lnTo>
                    <a:pt x="501" y="83"/>
                  </a:lnTo>
                  <a:lnTo>
                    <a:pt x="498" y="86"/>
                  </a:lnTo>
                  <a:lnTo>
                    <a:pt x="493" y="86"/>
                  </a:lnTo>
                  <a:lnTo>
                    <a:pt x="490" y="86"/>
                  </a:lnTo>
                  <a:lnTo>
                    <a:pt x="485" y="86"/>
                  </a:lnTo>
                  <a:lnTo>
                    <a:pt x="482" y="86"/>
                  </a:lnTo>
                  <a:lnTo>
                    <a:pt x="480" y="83"/>
                  </a:lnTo>
                  <a:lnTo>
                    <a:pt x="477" y="83"/>
                  </a:lnTo>
                  <a:lnTo>
                    <a:pt x="472" y="83"/>
                  </a:lnTo>
                  <a:lnTo>
                    <a:pt x="469" y="80"/>
                  </a:lnTo>
                  <a:lnTo>
                    <a:pt x="467" y="78"/>
                  </a:lnTo>
                  <a:lnTo>
                    <a:pt x="464" y="75"/>
                  </a:lnTo>
                  <a:lnTo>
                    <a:pt x="464" y="73"/>
                  </a:lnTo>
                  <a:lnTo>
                    <a:pt x="462" y="70"/>
                  </a:lnTo>
                  <a:lnTo>
                    <a:pt x="462" y="67"/>
                  </a:lnTo>
                  <a:lnTo>
                    <a:pt x="459" y="67"/>
                  </a:lnTo>
                  <a:lnTo>
                    <a:pt x="459" y="65"/>
                  </a:lnTo>
                  <a:lnTo>
                    <a:pt x="459" y="60"/>
                  </a:lnTo>
                  <a:lnTo>
                    <a:pt x="459" y="57"/>
                  </a:lnTo>
                  <a:lnTo>
                    <a:pt x="459" y="54"/>
                  </a:lnTo>
                  <a:lnTo>
                    <a:pt x="459" y="52"/>
                  </a:lnTo>
                  <a:lnTo>
                    <a:pt x="459" y="49"/>
                  </a:lnTo>
                  <a:lnTo>
                    <a:pt x="459" y="47"/>
                  </a:lnTo>
                  <a:lnTo>
                    <a:pt x="459" y="44"/>
                  </a:lnTo>
                  <a:lnTo>
                    <a:pt x="462" y="41"/>
                  </a:lnTo>
                  <a:lnTo>
                    <a:pt x="462" y="39"/>
                  </a:lnTo>
                  <a:lnTo>
                    <a:pt x="464" y="36"/>
                  </a:lnTo>
                  <a:lnTo>
                    <a:pt x="467" y="33"/>
                  </a:lnTo>
                  <a:lnTo>
                    <a:pt x="467" y="31"/>
                  </a:lnTo>
                  <a:lnTo>
                    <a:pt x="469" y="31"/>
                  </a:lnTo>
                  <a:lnTo>
                    <a:pt x="472" y="28"/>
                  </a:lnTo>
                  <a:lnTo>
                    <a:pt x="477" y="28"/>
                  </a:lnTo>
                  <a:lnTo>
                    <a:pt x="480" y="26"/>
                  </a:lnTo>
                  <a:lnTo>
                    <a:pt x="482" y="26"/>
                  </a:lnTo>
                  <a:lnTo>
                    <a:pt x="485" y="26"/>
                  </a:lnTo>
                  <a:lnTo>
                    <a:pt x="490" y="26"/>
                  </a:lnTo>
                  <a:lnTo>
                    <a:pt x="493" y="26"/>
                  </a:lnTo>
                  <a:close/>
                  <a:moveTo>
                    <a:pt x="490" y="36"/>
                  </a:moveTo>
                  <a:lnTo>
                    <a:pt x="490" y="36"/>
                  </a:lnTo>
                  <a:lnTo>
                    <a:pt x="488" y="36"/>
                  </a:lnTo>
                  <a:lnTo>
                    <a:pt x="485" y="39"/>
                  </a:lnTo>
                  <a:lnTo>
                    <a:pt x="482" y="39"/>
                  </a:lnTo>
                  <a:lnTo>
                    <a:pt x="482" y="41"/>
                  </a:lnTo>
                  <a:lnTo>
                    <a:pt x="480" y="41"/>
                  </a:lnTo>
                  <a:lnTo>
                    <a:pt x="480" y="44"/>
                  </a:lnTo>
                  <a:lnTo>
                    <a:pt x="480" y="47"/>
                  </a:lnTo>
                  <a:lnTo>
                    <a:pt x="480" y="49"/>
                  </a:lnTo>
                  <a:lnTo>
                    <a:pt x="480" y="52"/>
                  </a:lnTo>
                  <a:lnTo>
                    <a:pt x="480" y="57"/>
                  </a:lnTo>
                  <a:lnTo>
                    <a:pt x="480" y="60"/>
                  </a:lnTo>
                  <a:lnTo>
                    <a:pt x="480" y="62"/>
                  </a:lnTo>
                  <a:lnTo>
                    <a:pt x="480" y="65"/>
                  </a:lnTo>
                  <a:lnTo>
                    <a:pt x="480" y="67"/>
                  </a:lnTo>
                  <a:lnTo>
                    <a:pt x="482" y="67"/>
                  </a:lnTo>
                  <a:lnTo>
                    <a:pt x="482" y="70"/>
                  </a:lnTo>
                  <a:lnTo>
                    <a:pt x="485" y="73"/>
                  </a:lnTo>
                  <a:lnTo>
                    <a:pt x="488" y="73"/>
                  </a:lnTo>
                  <a:lnTo>
                    <a:pt x="490" y="73"/>
                  </a:lnTo>
                  <a:lnTo>
                    <a:pt x="493" y="73"/>
                  </a:lnTo>
                  <a:lnTo>
                    <a:pt x="495" y="73"/>
                  </a:lnTo>
                  <a:lnTo>
                    <a:pt x="498" y="70"/>
                  </a:lnTo>
                  <a:lnTo>
                    <a:pt x="498" y="67"/>
                  </a:lnTo>
                  <a:lnTo>
                    <a:pt x="501" y="67"/>
                  </a:lnTo>
                  <a:lnTo>
                    <a:pt x="501" y="65"/>
                  </a:lnTo>
                  <a:lnTo>
                    <a:pt x="501" y="62"/>
                  </a:lnTo>
                  <a:lnTo>
                    <a:pt x="501" y="60"/>
                  </a:lnTo>
                  <a:lnTo>
                    <a:pt x="501" y="57"/>
                  </a:lnTo>
                  <a:lnTo>
                    <a:pt x="501" y="54"/>
                  </a:lnTo>
                  <a:lnTo>
                    <a:pt x="501" y="52"/>
                  </a:lnTo>
                  <a:lnTo>
                    <a:pt x="501" y="49"/>
                  </a:lnTo>
                  <a:lnTo>
                    <a:pt x="501" y="47"/>
                  </a:lnTo>
                  <a:lnTo>
                    <a:pt x="501" y="44"/>
                  </a:lnTo>
                  <a:lnTo>
                    <a:pt x="498" y="41"/>
                  </a:lnTo>
                  <a:lnTo>
                    <a:pt x="498" y="39"/>
                  </a:lnTo>
                  <a:lnTo>
                    <a:pt x="495" y="39"/>
                  </a:lnTo>
                  <a:lnTo>
                    <a:pt x="493" y="36"/>
                  </a:lnTo>
                  <a:lnTo>
                    <a:pt x="490" y="36"/>
                  </a:lnTo>
                  <a:close/>
                  <a:moveTo>
                    <a:pt x="589" y="36"/>
                  </a:moveTo>
                  <a:lnTo>
                    <a:pt x="589" y="36"/>
                  </a:lnTo>
                  <a:lnTo>
                    <a:pt x="586" y="36"/>
                  </a:lnTo>
                  <a:lnTo>
                    <a:pt x="584" y="36"/>
                  </a:lnTo>
                  <a:lnTo>
                    <a:pt x="584" y="39"/>
                  </a:lnTo>
                  <a:lnTo>
                    <a:pt x="581" y="39"/>
                  </a:lnTo>
                  <a:lnTo>
                    <a:pt x="584" y="47"/>
                  </a:lnTo>
                  <a:lnTo>
                    <a:pt x="589" y="65"/>
                  </a:lnTo>
                  <a:lnTo>
                    <a:pt x="599" y="44"/>
                  </a:lnTo>
                  <a:lnTo>
                    <a:pt x="599" y="41"/>
                  </a:lnTo>
                  <a:lnTo>
                    <a:pt x="599" y="39"/>
                  </a:lnTo>
                  <a:lnTo>
                    <a:pt x="597" y="39"/>
                  </a:lnTo>
                  <a:lnTo>
                    <a:pt x="597" y="36"/>
                  </a:lnTo>
                  <a:lnTo>
                    <a:pt x="594" y="36"/>
                  </a:lnTo>
                  <a:lnTo>
                    <a:pt x="591" y="36"/>
                  </a:lnTo>
                  <a:lnTo>
                    <a:pt x="591" y="26"/>
                  </a:lnTo>
                  <a:lnTo>
                    <a:pt x="620" y="26"/>
                  </a:lnTo>
                  <a:lnTo>
                    <a:pt x="620" y="36"/>
                  </a:lnTo>
                  <a:lnTo>
                    <a:pt x="617" y="36"/>
                  </a:lnTo>
                  <a:lnTo>
                    <a:pt x="615" y="36"/>
                  </a:lnTo>
                  <a:lnTo>
                    <a:pt x="615" y="39"/>
                  </a:lnTo>
                  <a:lnTo>
                    <a:pt x="612" y="39"/>
                  </a:lnTo>
                  <a:lnTo>
                    <a:pt x="612" y="41"/>
                  </a:lnTo>
                  <a:lnTo>
                    <a:pt x="609" y="41"/>
                  </a:lnTo>
                  <a:lnTo>
                    <a:pt x="609" y="44"/>
                  </a:lnTo>
                  <a:lnTo>
                    <a:pt x="594" y="86"/>
                  </a:lnTo>
                  <a:lnTo>
                    <a:pt x="581" y="86"/>
                  </a:lnTo>
                  <a:lnTo>
                    <a:pt x="571" y="60"/>
                  </a:lnTo>
                  <a:lnTo>
                    <a:pt x="563" y="86"/>
                  </a:lnTo>
                  <a:lnTo>
                    <a:pt x="550" y="86"/>
                  </a:lnTo>
                  <a:lnTo>
                    <a:pt x="534" y="47"/>
                  </a:lnTo>
                  <a:lnTo>
                    <a:pt x="534" y="44"/>
                  </a:lnTo>
                  <a:lnTo>
                    <a:pt x="532" y="44"/>
                  </a:lnTo>
                  <a:lnTo>
                    <a:pt x="532" y="41"/>
                  </a:lnTo>
                  <a:lnTo>
                    <a:pt x="532" y="39"/>
                  </a:lnTo>
                  <a:lnTo>
                    <a:pt x="529" y="39"/>
                  </a:lnTo>
                  <a:lnTo>
                    <a:pt x="529" y="36"/>
                  </a:lnTo>
                  <a:lnTo>
                    <a:pt x="526" y="36"/>
                  </a:lnTo>
                  <a:lnTo>
                    <a:pt x="524" y="36"/>
                  </a:lnTo>
                  <a:lnTo>
                    <a:pt x="524" y="26"/>
                  </a:lnTo>
                  <a:lnTo>
                    <a:pt x="555" y="26"/>
                  </a:lnTo>
                  <a:lnTo>
                    <a:pt x="555" y="36"/>
                  </a:lnTo>
                  <a:lnTo>
                    <a:pt x="552" y="36"/>
                  </a:lnTo>
                  <a:lnTo>
                    <a:pt x="550" y="36"/>
                  </a:lnTo>
                  <a:lnTo>
                    <a:pt x="550" y="39"/>
                  </a:lnTo>
                  <a:lnTo>
                    <a:pt x="550" y="41"/>
                  </a:lnTo>
                  <a:lnTo>
                    <a:pt x="550" y="44"/>
                  </a:lnTo>
                  <a:lnTo>
                    <a:pt x="550" y="47"/>
                  </a:lnTo>
                  <a:lnTo>
                    <a:pt x="558" y="65"/>
                  </a:lnTo>
                  <a:lnTo>
                    <a:pt x="565" y="41"/>
                  </a:lnTo>
                  <a:lnTo>
                    <a:pt x="565" y="39"/>
                  </a:lnTo>
                  <a:lnTo>
                    <a:pt x="563" y="39"/>
                  </a:lnTo>
                  <a:lnTo>
                    <a:pt x="563" y="36"/>
                  </a:lnTo>
                  <a:lnTo>
                    <a:pt x="560" y="36"/>
                  </a:lnTo>
                  <a:lnTo>
                    <a:pt x="560" y="26"/>
                  </a:lnTo>
                  <a:lnTo>
                    <a:pt x="589" y="26"/>
                  </a:lnTo>
                  <a:lnTo>
                    <a:pt x="589" y="36"/>
                  </a:lnTo>
                  <a:close/>
                  <a:moveTo>
                    <a:pt x="620" y="65"/>
                  </a:moveTo>
                  <a:lnTo>
                    <a:pt x="630" y="65"/>
                  </a:lnTo>
                  <a:lnTo>
                    <a:pt x="633" y="67"/>
                  </a:lnTo>
                  <a:lnTo>
                    <a:pt x="633" y="70"/>
                  </a:lnTo>
                  <a:lnTo>
                    <a:pt x="635" y="70"/>
                  </a:lnTo>
                  <a:lnTo>
                    <a:pt x="638" y="73"/>
                  </a:lnTo>
                  <a:lnTo>
                    <a:pt x="641" y="73"/>
                  </a:lnTo>
                  <a:lnTo>
                    <a:pt x="643" y="75"/>
                  </a:lnTo>
                  <a:lnTo>
                    <a:pt x="646" y="75"/>
                  </a:lnTo>
                  <a:lnTo>
                    <a:pt x="648" y="75"/>
                  </a:lnTo>
                  <a:lnTo>
                    <a:pt x="651" y="75"/>
                  </a:lnTo>
                  <a:lnTo>
                    <a:pt x="654" y="73"/>
                  </a:lnTo>
                  <a:lnTo>
                    <a:pt x="656" y="73"/>
                  </a:lnTo>
                  <a:lnTo>
                    <a:pt x="656" y="70"/>
                  </a:lnTo>
                  <a:lnTo>
                    <a:pt x="656" y="67"/>
                  </a:lnTo>
                  <a:lnTo>
                    <a:pt x="654" y="65"/>
                  </a:lnTo>
                  <a:lnTo>
                    <a:pt x="651" y="65"/>
                  </a:lnTo>
                  <a:lnTo>
                    <a:pt x="648" y="65"/>
                  </a:lnTo>
                  <a:lnTo>
                    <a:pt x="646" y="65"/>
                  </a:lnTo>
                  <a:lnTo>
                    <a:pt x="641" y="62"/>
                  </a:lnTo>
                  <a:lnTo>
                    <a:pt x="638" y="62"/>
                  </a:lnTo>
                  <a:lnTo>
                    <a:pt x="635" y="62"/>
                  </a:lnTo>
                  <a:lnTo>
                    <a:pt x="633" y="62"/>
                  </a:lnTo>
                  <a:lnTo>
                    <a:pt x="630" y="60"/>
                  </a:lnTo>
                  <a:lnTo>
                    <a:pt x="628" y="60"/>
                  </a:lnTo>
                  <a:lnTo>
                    <a:pt x="628" y="57"/>
                  </a:lnTo>
                  <a:lnTo>
                    <a:pt x="625" y="57"/>
                  </a:lnTo>
                  <a:lnTo>
                    <a:pt x="625" y="54"/>
                  </a:lnTo>
                  <a:lnTo>
                    <a:pt x="622" y="54"/>
                  </a:lnTo>
                  <a:lnTo>
                    <a:pt x="622" y="52"/>
                  </a:lnTo>
                  <a:lnTo>
                    <a:pt x="622" y="49"/>
                  </a:lnTo>
                  <a:lnTo>
                    <a:pt x="622" y="47"/>
                  </a:lnTo>
                  <a:lnTo>
                    <a:pt x="622" y="44"/>
                  </a:lnTo>
                  <a:lnTo>
                    <a:pt x="622" y="41"/>
                  </a:lnTo>
                  <a:lnTo>
                    <a:pt x="622" y="39"/>
                  </a:lnTo>
                  <a:lnTo>
                    <a:pt x="625" y="36"/>
                  </a:lnTo>
                  <a:lnTo>
                    <a:pt x="625" y="33"/>
                  </a:lnTo>
                  <a:lnTo>
                    <a:pt x="628" y="33"/>
                  </a:lnTo>
                  <a:lnTo>
                    <a:pt x="628" y="31"/>
                  </a:lnTo>
                  <a:lnTo>
                    <a:pt x="630" y="28"/>
                  </a:lnTo>
                  <a:lnTo>
                    <a:pt x="633" y="28"/>
                  </a:lnTo>
                  <a:lnTo>
                    <a:pt x="635" y="26"/>
                  </a:lnTo>
                  <a:lnTo>
                    <a:pt x="638" y="26"/>
                  </a:lnTo>
                  <a:lnTo>
                    <a:pt x="641" y="26"/>
                  </a:lnTo>
                  <a:lnTo>
                    <a:pt x="643" y="26"/>
                  </a:lnTo>
                  <a:lnTo>
                    <a:pt x="646" y="26"/>
                  </a:lnTo>
                  <a:lnTo>
                    <a:pt x="648" y="26"/>
                  </a:lnTo>
                  <a:lnTo>
                    <a:pt x="651" y="26"/>
                  </a:lnTo>
                  <a:lnTo>
                    <a:pt x="654" y="26"/>
                  </a:lnTo>
                  <a:lnTo>
                    <a:pt x="656" y="28"/>
                  </a:lnTo>
                  <a:lnTo>
                    <a:pt x="659" y="28"/>
                  </a:lnTo>
                  <a:lnTo>
                    <a:pt x="661" y="26"/>
                  </a:lnTo>
                  <a:lnTo>
                    <a:pt x="669" y="26"/>
                  </a:lnTo>
                  <a:lnTo>
                    <a:pt x="669" y="44"/>
                  </a:lnTo>
                  <a:lnTo>
                    <a:pt x="661" y="44"/>
                  </a:lnTo>
                  <a:lnTo>
                    <a:pt x="659" y="44"/>
                  </a:lnTo>
                  <a:lnTo>
                    <a:pt x="659" y="41"/>
                  </a:lnTo>
                  <a:lnTo>
                    <a:pt x="656" y="41"/>
                  </a:lnTo>
                  <a:lnTo>
                    <a:pt x="656" y="39"/>
                  </a:lnTo>
                  <a:lnTo>
                    <a:pt x="654" y="39"/>
                  </a:lnTo>
                  <a:lnTo>
                    <a:pt x="654" y="36"/>
                  </a:lnTo>
                  <a:lnTo>
                    <a:pt x="651" y="36"/>
                  </a:lnTo>
                  <a:lnTo>
                    <a:pt x="648" y="36"/>
                  </a:lnTo>
                  <a:lnTo>
                    <a:pt x="646" y="36"/>
                  </a:lnTo>
                  <a:lnTo>
                    <a:pt x="643" y="36"/>
                  </a:lnTo>
                  <a:lnTo>
                    <a:pt x="641" y="36"/>
                  </a:lnTo>
                  <a:lnTo>
                    <a:pt x="641" y="39"/>
                  </a:lnTo>
                  <a:lnTo>
                    <a:pt x="638" y="39"/>
                  </a:lnTo>
                  <a:lnTo>
                    <a:pt x="638" y="41"/>
                  </a:lnTo>
                  <a:lnTo>
                    <a:pt x="638" y="44"/>
                  </a:lnTo>
                  <a:lnTo>
                    <a:pt x="641" y="44"/>
                  </a:lnTo>
                  <a:lnTo>
                    <a:pt x="643" y="44"/>
                  </a:lnTo>
                  <a:lnTo>
                    <a:pt x="646" y="47"/>
                  </a:lnTo>
                  <a:lnTo>
                    <a:pt x="648" y="47"/>
                  </a:lnTo>
                  <a:lnTo>
                    <a:pt x="651" y="47"/>
                  </a:lnTo>
                  <a:lnTo>
                    <a:pt x="654" y="47"/>
                  </a:lnTo>
                  <a:lnTo>
                    <a:pt x="656" y="47"/>
                  </a:lnTo>
                  <a:lnTo>
                    <a:pt x="659" y="49"/>
                  </a:lnTo>
                  <a:lnTo>
                    <a:pt x="661" y="49"/>
                  </a:lnTo>
                  <a:lnTo>
                    <a:pt x="664" y="49"/>
                  </a:lnTo>
                  <a:lnTo>
                    <a:pt x="667" y="49"/>
                  </a:lnTo>
                  <a:lnTo>
                    <a:pt x="667" y="52"/>
                  </a:lnTo>
                  <a:lnTo>
                    <a:pt x="669" y="52"/>
                  </a:lnTo>
                  <a:lnTo>
                    <a:pt x="669" y="54"/>
                  </a:lnTo>
                  <a:lnTo>
                    <a:pt x="672" y="54"/>
                  </a:lnTo>
                  <a:lnTo>
                    <a:pt x="672" y="57"/>
                  </a:lnTo>
                  <a:lnTo>
                    <a:pt x="674" y="60"/>
                  </a:lnTo>
                  <a:lnTo>
                    <a:pt x="674" y="62"/>
                  </a:lnTo>
                  <a:lnTo>
                    <a:pt x="674" y="65"/>
                  </a:lnTo>
                  <a:lnTo>
                    <a:pt x="674" y="67"/>
                  </a:lnTo>
                  <a:lnTo>
                    <a:pt x="674" y="70"/>
                  </a:lnTo>
                  <a:lnTo>
                    <a:pt x="672" y="73"/>
                  </a:lnTo>
                  <a:lnTo>
                    <a:pt x="672" y="75"/>
                  </a:lnTo>
                  <a:lnTo>
                    <a:pt x="669" y="78"/>
                  </a:lnTo>
                  <a:lnTo>
                    <a:pt x="667" y="78"/>
                  </a:lnTo>
                  <a:lnTo>
                    <a:pt x="667" y="80"/>
                  </a:lnTo>
                  <a:lnTo>
                    <a:pt x="664" y="80"/>
                  </a:lnTo>
                  <a:lnTo>
                    <a:pt x="661" y="83"/>
                  </a:lnTo>
                  <a:lnTo>
                    <a:pt x="659" y="83"/>
                  </a:lnTo>
                  <a:lnTo>
                    <a:pt x="656" y="86"/>
                  </a:lnTo>
                  <a:lnTo>
                    <a:pt x="654" y="86"/>
                  </a:lnTo>
                  <a:lnTo>
                    <a:pt x="651" y="86"/>
                  </a:lnTo>
                  <a:lnTo>
                    <a:pt x="648" y="86"/>
                  </a:lnTo>
                  <a:lnTo>
                    <a:pt x="646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41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3" y="83"/>
                  </a:lnTo>
                  <a:lnTo>
                    <a:pt x="633" y="86"/>
                  </a:lnTo>
                  <a:lnTo>
                    <a:pt x="625" y="86"/>
                  </a:lnTo>
                  <a:lnTo>
                    <a:pt x="620" y="65"/>
                  </a:lnTo>
                  <a:close/>
                  <a:moveTo>
                    <a:pt x="680" y="5"/>
                  </a:moveTo>
                  <a:lnTo>
                    <a:pt x="682" y="5"/>
                  </a:lnTo>
                  <a:lnTo>
                    <a:pt x="685" y="5"/>
                  </a:lnTo>
                  <a:lnTo>
                    <a:pt x="687" y="5"/>
                  </a:lnTo>
                  <a:lnTo>
                    <a:pt x="690" y="5"/>
                  </a:lnTo>
                  <a:lnTo>
                    <a:pt x="692" y="5"/>
                  </a:lnTo>
                  <a:lnTo>
                    <a:pt x="695" y="5"/>
                  </a:lnTo>
                  <a:lnTo>
                    <a:pt x="695" y="2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3" y="0"/>
                  </a:lnTo>
                  <a:lnTo>
                    <a:pt x="708" y="0"/>
                  </a:lnTo>
                  <a:lnTo>
                    <a:pt x="708" y="49"/>
                  </a:lnTo>
                  <a:lnTo>
                    <a:pt x="711" y="47"/>
                  </a:lnTo>
                  <a:lnTo>
                    <a:pt x="713" y="44"/>
                  </a:lnTo>
                  <a:lnTo>
                    <a:pt x="713" y="41"/>
                  </a:lnTo>
                  <a:lnTo>
                    <a:pt x="716" y="41"/>
                  </a:lnTo>
                  <a:lnTo>
                    <a:pt x="716" y="39"/>
                  </a:lnTo>
                  <a:lnTo>
                    <a:pt x="718" y="39"/>
                  </a:lnTo>
                  <a:lnTo>
                    <a:pt x="716" y="36"/>
                  </a:lnTo>
                  <a:lnTo>
                    <a:pt x="713" y="36"/>
                  </a:lnTo>
                  <a:lnTo>
                    <a:pt x="713" y="26"/>
                  </a:lnTo>
                  <a:lnTo>
                    <a:pt x="747" y="26"/>
                  </a:lnTo>
                  <a:lnTo>
                    <a:pt x="747" y="36"/>
                  </a:lnTo>
                  <a:lnTo>
                    <a:pt x="744" y="36"/>
                  </a:lnTo>
                  <a:lnTo>
                    <a:pt x="742" y="36"/>
                  </a:lnTo>
                  <a:lnTo>
                    <a:pt x="739" y="39"/>
                  </a:lnTo>
                  <a:lnTo>
                    <a:pt x="737" y="39"/>
                  </a:lnTo>
                  <a:lnTo>
                    <a:pt x="734" y="41"/>
                  </a:lnTo>
                  <a:lnTo>
                    <a:pt x="731" y="44"/>
                  </a:lnTo>
                  <a:lnTo>
                    <a:pt x="729" y="44"/>
                  </a:lnTo>
                  <a:lnTo>
                    <a:pt x="729" y="47"/>
                  </a:lnTo>
                  <a:lnTo>
                    <a:pt x="726" y="47"/>
                  </a:lnTo>
                  <a:lnTo>
                    <a:pt x="739" y="67"/>
                  </a:lnTo>
                  <a:lnTo>
                    <a:pt x="742" y="70"/>
                  </a:lnTo>
                  <a:lnTo>
                    <a:pt x="744" y="73"/>
                  </a:lnTo>
                  <a:lnTo>
                    <a:pt x="747" y="73"/>
                  </a:lnTo>
                  <a:lnTo>
                    <a:pt x="747" y="75"/>
                  </a:lnTo>
                  <a:lnTo>
                    <a:pt x="750" y="75"/>
                  </a:lnTo>
                  <a:lnTo>
                    <a:pt x="752" y="75"/>
                  </a:lnTo>
                  <a:lnTo>
                    <a:pt x="752" y="86"/>
                  </a:lnTo>
                  <a:lnTo>
                    <a:pt x="718" y="86"/>
                  </a:lnTo>
                  <a:lnTo>
                    <a:pt x="718" y="75"/>
                  </a:lnTo>
                  <a:lnTo>
                    <a:pt x="721" y="75"/>
                  </a:lnTo>
                  <a:lnTo>
                    <a:pt x="721" y="73"/>
                  </a:lnTo>
                  <a:lnTo>
                    <a:pt x="721" y="70"/>
                  </a:lnTo>
                  <a:lnTo>
                    <a:pt x="718" y="70"/>
                  </a:lnTo>
                  <a:lnTo>
                    <a:pt x="718" y="67"/>
                  </a:lnTo>
                  <a:lnTo>
                    <a:pt x="711" y="60"/>
                  </a:lnTo>
                  <a:lnTo>
                    <a:pt x="708" y="62"/>
                  </a:lnTo>
                  <a:lnTo>
                    <a:pt x="708" y="65"/>
                  </a:lnTo>
                  <a:lnTo>
                    <a:pt x="708" y="67"/>
                  </a:lnTo>
                  <a:lnTo>
                    <a:pt x="708" y="70"/>
                  </a:lnTo>
                  <a:lnTo>
                    <a:pt x="708" y="73"/>
                  </a:lnTo>
                  <a:lnTo>
                    <a:pt x="711" y="73"/>
                  </a:lnTo>
                  <a:lnTo>
                    <a:pt x="711" y="75"/>
                  </a:lnTo>
                  <a:lnTo>
                    <a:pt x="713" y="75"/>
                  </a:lnTo>
                  <a:lnTo>
                    <a:pt x="716" y="75"/>
                  </a:lnTo>
                  <a:lnTo>
                    <a:pt x="716" y="86"/>
                  </a:lnTo>
                  <a:lnTo>
                    <a:pt x="680" y="86"/>
                  </a:lnTo>
                  <a:lnTo>
                    <a:pt x="680" y="75"/>
                  </a:lnTo>
                  <a:lnTo>
                    <a:pt x="682" y="75"/>
                  </a:lnTo>
                  <a:lnTo>
                    <a:pt x="685" y="75"/>
                  </a:lnTo>
                  <a:lnTo>
                    <a:pt x="685" y="73"/>
                  </a:lnTo>
                  <a:lnTo>
                    <a:pt x="687" y="73"/>
                  </a:lnTo>
                  <a:lnTo>
                    <a:pt x="690" y="73"/>
                  </a:lnTo>
                  <a:lnTo>
                    <a:pt x="690" y="70"/>
                  </a:lnTo>
                  <a:lnTo>
                    <a:pt x="690" y="67"/>
                  </a:lnTo>
                  <a:lnTo>
                    <a:pt x="690" y="23"/>
                  </a:lnTo>
                  <a:lnTo>
                    <a:pt x="690" y="20"/>
                  </a:lnTo>
                  <a:lnTo>
                    <a:pt x="690" y="18"/>
                  </a:lnTo>
                  <a:lnTo>
                    <a:pt x="687" y="18"/>
                  </a:lnTo>
                  <a:lnTo>
                    <a:pt x="687" y="15"/>
                  </a:lnTo>
                  <a:lnTo>
                    <a:pt x="685" y="15"/>
                  </a:lnTo>
                  <a:lnTo>
                    <a:pt x="682" y="15"/>
                  </a:lnTo>
                  <a:lnTo>
                    <a:pt x="680" y="15"/>
                  </a:lnTo>
                  <a:lnTo>
                    <a:pt x="680" y="5"/>
                  </a:lnTo>
                  <a:close/>
                  <a:moveTo>
                    <a:pt x="791" y="57"/>
                  </a:moveTo>
                  <a:lnTo>
                    <a:pt x="788" y="57"/>
                  </a:lnTo>
                  <a:lnTo>
                    <a:pt x="786" y="57"/>
                  </a:lnTo>
                  <a:lnTo>
                    <a:pt x="783" y="60"/>
                  </a:lnTo>
                  <a:lnTo>
                    <a:pt x="781" y="60"/>
                  </a:lnTo>
                  <a:lnTo>
                    <a:pt x="778" y="62"/>
                  </a:lnTo>
                  <a:lnTo>
                    <a:pt x="778" y="65"/>
                  </a:lnTo>
                  <a:lnTo>
                    <a:pt x="775" y="65"/>
                  </a:lnTo>
                  <a:lnTo>
                    <a:pt x="775" y="67"/>
                  </a:lnTo>
                  <a:lnTo>
                    <a:pt x="778" y="70"/>
                  </a:lnTo>
                  <a:lnTo>
                    <a:pt x="778" y="73"/>
                  </a:lnTo>
                  <a:lnTo>
                    <a:pt x="781" y="73"/>
                  </a:lnTo>
                  <a:lnTo>
                    <a:pt x="783" y="73"/>
                  </a:lnTo>
                  <a:lnTo>
                    <a:pt x="786" y="73"/>
                  </a:lnTo>
                  <a:lnTo>
                    <a:pt x="788" y="73"/>
                  </a:lnTo>
                  <a:lnTo>
                    <a:pt x="788" y="70"/>
                  </a:lnTo>
                  <a:lnTo>
                    <a:pt x="791" y="70"/>
                  </a:lnTo>
                  <a:lnTo>
                    <a:pt x="791" y="67"/>
                  </a:lnTo>
                  <a:lnTo>
                    <a:pt x="791" y="57"/>
                  </a:lnTo>
                  <a:close/>
                  <a:moveTo>
                    <a:pt x="791" y="49"/>
                  </a:moveTo>
                  <a:lnTo>
                    <a:pt x="791" y="47"/>
                  </a:lnTo>
                  <a:lnTo>
                    <a:pt x="791" y="44"/>
                  </a:lnTo>
                  <a:lnTo>
                    <a:pt x="791" y="41"/>
                  </a:lnTo>
                  <a:lnTo>
                    <a:pt x="791" y="39"/>
                  </a:lnTo>
                  <a:lnTo>
                    <a:pt x="788" y="39"/>
                  </a:lnTo>
                  <a:lnTo>
                    <a:pt x="788" y="36"/>
                  </a:lnTo>
                  <a:lnTo>
                    <a:pt x="786" y="36"/>
                  </a:lnTo>
                  <a:lnTo>
                    <a:pt x="783" y="36"/>
                  </a:lnTo>
                  <a:lnTo>
                    <a:pt x="781" y="36"/>
                  </a:lnTo>
                  <a:lnTo>
                    <a:pt x="778" y="36"/>
                  </a:lnTo>
                  <a:lnTo>
                    <a:pt x="778" y="39"/>
                  </a:lnTo>
                  <a:lnTo>
                    <a:pt x="775" y="39"/>
                  </a:lnTo>
                  <a:lnTo>
                    <a:pt x="775" y="41"/>
                  </a:lnTo>
                  <a:lnTo>
                    <a:pt x="775" y="44"/>
                  </a:lnTo>
                  <a:lnTo>
                    <a:pt x="775" y="47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0" y="49"/>
                  </a:lnTo>
                  <a:lnTo>
                    <a:pt x="768" y="49"/>
                  </a:lnTo>
                  <a:lnTo>
                    <a:pt x="765" y="49"/>
                  </a:lnTo>
                  <a:lnTo>
                    <a:pt x="763" y="49"/>
                  </a:lnTo>
                  <a:lnTo>
                    <a:pt x="763" y="47"/>
                  </a:lnTo>
                  <a:lnTo>
                    <a:pt x="760" y="47"/>
                  </a:lnTo>
                  <a:lnTo>
                    <a:pt x="760" y="44"/>
                  </a:lnTo>
                  <a:lnTo>
                    <a:pt x="760" y="41"/>
                  </a:lnTo>
                  <a:lnTo>
                    <a:pt x="760" y="39"/>
                  </a:lnTo>
                  <a:lnTo>
                    <a:pt x="760" y="36"/>
                  </a:lnTo>
                  <a:lnTo>
                    <a:pt x="760" y="33"/>
                  </a:lnTo>
                  <a:lnTo>
                    <a:pt x="763" y="33"/>
                  </a:lnTo>
                  <a:lnTo>
                    <a:pt x="763" y="31"/>
                  </a:lnTo>
                  <a:lnTo>
                    <a:pt x="765" y="31"/>
                  </a:lnTo>
                  <a:lnTo>
                    <a:pt x="768" y="28"/>
                  </a:lnTo>
                  <a:lnTo>
                    <a:pt x="770" y="28"/>
                  </a:lnTo>
                  <a:lnTo>
                    <a:pt x="773" y="26"/>
                  </a:lnTo>
                  <a:lnTo>
                    <a:pt x="775" y="26"/>
                  </a:lnTo>
                  <a:lnTo>
                    <a:pt x="778" y="26"/>
                  </a:lnTo>
                  <a:lnTo>
                    <a:pt x="781" y="26"/>
                  </a:lnTo>
                  <a:lnTo>
                    <a:pt x="783" y="26"/>
                  </a:lnTo>
                  <a:lnTo>
                    <a:pt x="786" y="26"/>
                  </a:lnTo>
                  <a:lnTo>
                    <a:pt x="788" y="26"/>
                  </a:lnTo>
                  <a:lnTo>
                    <a:pt x="791" y="26"/>
                  </a:lnTo>
                  <a:lnTo>
                    <a:pt x="794" y="26"/>
                  </a:lnTo>
                  <a:lnTo>
                    <a:pt x="796" y="26"/>
                  </a:lnTo>
                  <a:lnTo>
                    <a:pt x="799" y="28"/>
                  </a:lnTo>
                  <a:lnTo>
                    <a:pt x="801" y="28"/>
                  </a:lnTo>
                  <a:lnTo>
                    <a:pt x="804" y="31"/>
                  </a:lnTo>
                  <a:lnTo>
                    <a:pt x="807" y="31"/>
                  </a:lnTo>
                  <a:lnTo>
                    <a:pt x="807" y="33"/>
                  </a:lnTo>
                  <a:lnTo>
                    <a:pt x="809" y="36"/>
                  </a:lnTo>
                  <a:lnTo>
                    <a:pt x="809" y="39"/>
                  </a:lnTo>
                  <a:lnTo>
                    <a:pt x="809" y="41"/>
                  </a:lnTo>
                  <a:lnTo>
                    <a:pt x="809" y="44"/>
                  </a:lnTo>
                  <a:lnTo>
                    <a:pt x="809" y="70"/>
                  </a:lnTo>
                  <a:lnTo>
                    <a:pt x="809" y="73"/>
                  </a:lnTo>
                  <a:lnTo>
                    <a:pt x="812" y="73"/>
                  </a:lnTo>
                  <a:lnTo>
                    <a:pt x="814" y="73"/>
                  </a:lnTo>
                  <a:lnTo>
                    <a:pt x="822" y="80"/>
                  </a:lnTo>
                  <a:lnTo>
                    <a:pt x="820" y="80"/>
                  </a:lnTo>
                  <a:lnTo>
                    <a:pt x="817" y="83"/>
                  </a:lnTo>
                  <a:lnTo>
                    <a:pt x="814" y="83"/>
                  </a:lnTo>
                  <a:lnTo>
                    <a:pt x="812" y="86"/>
                  </a:lnTo>
                  <a:lnTo>
                    <a:pt x="809" y="86"/>
                  </a:lnTo>
                  <a:lnTo>
                    <a:pt x="807" y="86"/>
                  </a:lnTo>
                  <a:lnTo>
                    <a:pt x="804" y="86"/>
                  </a:lnTo>
                  <a:lnTo>
                    <a:pt x="801" y="86"/>
                  </a:lnTo>
                  <a:lnTo>
                    <a:pt x="799" y="86"/>
                  </a:lnTo>
                  <a:lnTo>
                    <a:pt x="799" y="83"/>
                  </a:lnTo>
                  <a:lnTo>
                    <a:pt x="796" y="83"/>
                  </a:lnTo>
                  <a:lnTo>
                    <a:pt x="796" y="80"/>
                  </a:lnTo>
                  <a:lnTo>
                    <a:pt x="794" y="80"/>
                  </a:lnTo>
                  <a:lnTo>
                    <a:pt x="791" y="80"/>
                  </a:lnTo>
                  <a:lnTo>
                    <a:pt x="788" y="83"/>
                  </a:lnTo>
                  <a:lnTo>
                    <a:pt x="786" y="83"/>
                  </a:lnTo>
                  <a:lnTo>
                    <a:pt x="783" y="83"/>
                  </a:lnTo>
                  <a:lnTo>
                    <a:pt x="783" y="86"/>
                  </a:lnTo>
                  <a:lnTo>
                    <a:pt x="781" y="86"/>
                  </a:lnTo>
                  <a:lnTo>
                    <a:pt x="778" y="86"/>
                  </a:lnTo>
                  <a:lnTo>
                    <a:pt x="775" y="86"/>
                  </a:lnTo>
                  <a:lnTo>
                    <a:pt x="773" y="86"/>
                  </a:lnTo>
                  <a:lnTo>
                    <a:pt x="770" y="86"/>
                  </a:lnTo>
                  <a:lnTo>
                    <a:pt x="768" y="86"/>
                  </a:lnTo>
                  <a:lnTo>
                    <a:pt x="768" y="83"/>
                  </a:lnTo>
                  <a:lnTo>
                    <a:pt x="765" y="83"/>
                  </a:lnTo>
                  <a:lnTo>
                    <a:pt x="763" y="83"/>
                  </a:lnTo>
                  <a:lnTo>
                    <a:pt x="763" y="80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7" y="78"/>
                  </a:lnTo>
                  <a:lnTo>
                    <a:pt x="757" y="75"/>
                  </a:lnTo>
                  <a:lnTo>
                    <a:pt x="757" y="73"/>
                  </a:lnTo>
                  <a:lnTo>
                    <a:pt x="757" y="70"/>
                  </a:lnTo>
                  <a:lnTo>
                    <a:pt x="757" y="67"/>
                  </a:lnTo>
                  <a:lnTo>
                    <a:pt x="757" y="65"/>
                  </a:lnTo>
                  <a:lnTo>
                    <a:pt x="757" y="62"/>
                  </a:lnTo>
                  <a:lnTo>
                    <a:pt x="760" y="60"/>
                  </a:lnTo>
                  <a:lnTo>
                    <a:pt x="763" y="57"/>
                  </a:lnTo>
                  <a:lnTo>
                    <a:pt x="765" y="54"/>
                  </a:lnTo>
                  <a:lnTo>
                    <a:pt x="770" y="52"/>
                  </a:lnTo>
                  <a:lnTo>
                    <a:pt x="773" y="52"/>
                  </a:lnTo>
                  <a:lnTo>
                    <a:pt x="775" y="49"/>
                  </a:lnTo>
                  <a:lnTo>
                    <a:pt x="778" y="49"/>
                  </a:lnTo>
                  <a:lnTo>
                    <a:pt x="783" y="49"/>
                  </a:lnTo>
                  <a:lnTo>
                    <a:pt x="786" y="49"/>
                  </a:lnTo>
                  <a:lnTo>
                    <a:pt x="788" y="49"/>
                  </a:lnTo>
                  <a:lnTo>
                    <a:pt x="791" y="49"/>
                  </a:lnTo>
                  <a:close/>
                  <a:moveTo>
                    <a:pt x="0" y="141"/>
                  </a:moveTo>
                  <a:lnTo>
                    <a:pt x="65" y="141"/>
                  </a:lnTo>
                  <a:lnTo>
                    <a:pt x="75" y="167"/>
                  </a:lnTo>
                  <a:lnTo>
                    <a:pt x="67" y="169"/>
                  </a:lnTo>
                  <a:lnTo>
                    <a:pt x="65" y="167"/>
                  </a:lnTo>
                  <a:lnTo>
                    <a:pt x="62" y="164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60" y="159"/>
                  </a:lnTo>
                  <a:lnTo>
                    <a:pt x="57" y="159"/>
                  </a:lnTo>
                  <a:lnTo>
                    <a:pt x="54" y="156"/>
                  </a:lnTo>
                  <a:lnTo>
                    <a:pt x="52" y="156"/>
                  </a:lnTo>
                  <a:lnTo>
                    <a:pt x="49" y="154"/>
                  </a:lnTo>
                  <a:lnTo>
                    <a:pt x="47" y="154"/>
                  </a:lnTo>
                  <a:lnTo>
                    <a:pt x="44" y="154"/>
                  </a:lnTo>
                  <a:lnTo>
                    <a:pt x="41" y="154"/>
                  </a:lnTo>
                  <a:lnTo>
                    <a:pt x="39" y="154"/>
                  </a:lnTo>
                  <a:lnTo>
                    <a:pt x="36" y="154"/>
                  </a:lnTo>
                  <a:lnTo>
                    <a:pt x="34" y="154"/>
                  </a:lnTo>
                  <a:lnTo>
                    <a:pt x="31" y="154"/>
                  </a:lnTo>
                  <a:lnTo>
                    <a:pt x="31" y="156"/>
                  </a:lnTo>
                  <a:lnTo>
                    <a:pt x="28" y="156"/>
                  </a:lnTo>
                  <a:lnTo>
                    <a:pt x="28" y="159"/>
                  </a:lnTo>
                  <a:lnTo>
                    <a:pt x="28" y="174"/>
                  </a:lnTo>
                  <a:lnTo>
                    <a:pt x="31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1" y="169"/>
                  </a:lnTo>
                  <a:lnTo>
                    <a:pt x="44" y="167"/>
                  </a:lnTo>
                  <a:lnTo>
                    <a:pt x="44" y="164"/>
                  </a:lnTo>
                  <a:lnTo>
                    <a:pt x="44" y="161"/>
                  </a:lnTo>
                  <a:lnTo>
                    <a:pt x="52" y="161"/>
                  </a:lnTo>
                  <a:lnTo>
                    <a:pt x="52" y="198"/>
                  </a:lnTo>
                  <a:lnTo>
                    <a:pt x="44" y="198"/>
                  </a:lnTo>
                  <a:lnTo>
                    <a:pt x="44" y="195"/>
                  </a:lnTo>
                  <a:lnTo>
                    <a:pt x="44" y="193"/>
                  </a:lnTo>
                  <a:lnTo>
                    <a:pt x="41" y="193"/>
                  </a:lnTo>
                  <a:lnTo>
                    <a:pt x="41" y="190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85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1" y="185"/>
                  </a:lnTo>
                  <a:lnTo>
                    <a:pt x="28" y="185"/>
                  </a:lnTo>
                  <a:lnTo>
                    <a:pt x="28" y="201"/>
                  </a:lnTo>
                  <a:lnTo>
                    <a:pt x="28" y="203"/>
                  </a:lnTo>
                  <a:lnTo>
                    <a:pt x="28" y="206"/>
                  </a:lnTo>
                  <a:lnTo>
                    <a:pt x="31" y="208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39" y="211"/>
                  </a:lnTo>
                  <a:lnTo>
                    <a:pt x="39" y="221"/>
                  </a:lnTo>
                  <a:lnTo>
                    <a:pt x="0" y="221"/>
                  </a:lnTo>
                  <a:lnTo>
                    <a:pt x="0" y="211"/>
                  </a:lnTo>
                  <a:lnTo>
                    <a:pt x="3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8" y="208"/>
                  </a:lnTo>
                  <a:lnTo>
                    <a:pt x="8" y="206"/>
                  </a:lnTo>
                  <a:lnTo>
                    <a:pt x="8" y="203"/>
                  </a:lnTo>
                  <a:lnTo>
                    <a:pt x="8" y="201"/>
                  </a:lnTo>
                  <a:lnTo>
                    <a:pt x="8" y="161"/>
                  </a:lnTo>
                  <a:lnTo>
                    <a:pt x="8" y="159"/>
                  </a:lnTo>
                  <a:lnTo>
                    <a:pt x="8" y="156"/>
                  </a:lnTo>
                  <a:lnTo>
                    <a:pt x="8" y="154"/>
                  </a:lnTo>
                  <a:lnTo>
                    <a:pt x="5" y="154"/>
                  </a:lnTo>
                  <a:lnTo>
                    <a:pt x="5" y="151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0" y="141"/>
                  </a:lnTo>
                  <a:close/>
                  <a:moveTo>
                    <a:pt x="99" y="161"/>
                  </a:moveTo>
                  <a:lnTo>
                    <a:pt x="104" y="161"/>
                  </a:lnTo>
                  <a:lnTo>
                    <a:pt x="104" y="201"/>
                  </a:lnTo>
                  <a:lnTo>
                    <a:pt x="104" y="203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06" y="208"/>
                  </a:lnTo>
                  <a:lnTo>
                    <a:pt x="109" y="208"/>
                  </a:lnTo>
                  <a:lnTo>
                    <a:pt x="109" y="211"/>
                  </a:lnTo>
                  <a:lnTo>
                    <a:pt x="111" y="211"/>
                  </a:lnTo>
                  <a:lnTo>
                    <a:pt x="111" y="208"/>
                  </a:lnTo>
                  <a:lnTo>
                    <a:pt x="114" y="208"/>
                  </a:lnTo>
                  <a:lnTo>
                    <a:pt x="117" y="208"/>
                  </a:lnTo>
                  <a:lnTo>
                    <a:pt x="119" y="206"/>
                  </a:lnTo>
                  <a:lnTo>
                    <a:pt x="122" y="206"/>
                  </a:lnTo>
                  <a:lnTo>
                    <a:pt x="122" y="182"/>
                  </a:lnTo>
                  <a:lnTo>
                    <a:pt x="122" y="180"/>
                  </a:lnTo>
                  <a:lnTo>
                    <a:pt x="122" y="177"/>
                  </a:lnTo>
                  <a:lnTo>
                    <a:pt x="119" y="177"/>
                  </a:lnTo>
                  <a:lnTo>
                    <a:pt x="119" y="174"/>
                  </a:lnTo>
                  <a:lnTo>
                    <a:pt x="117" y="174"/>
                  </a:lnTo>
                  <a:lnTo>
                    <a:pt x="114" y="174"/>
                  </a:lnTo>
                  <a:lnTo>
                    <a:pt x="114" y="167"/>
                  </a:lnTo>
                  <a:lnTo>
                    <a:pt x="135" y="161"/>
                  </a:lnTo>
                  <a:lnTo>
                    <a:pt x="143" y="161"/>
                  </a:lnTo>
                  <a:lnTo>
                    <a:pt x="143" y="203"/>
                  </a:lnTo>
                  <a:lnTo>
                    <a:pt x="143" y="206"/>
                  </a:lnTo>
                  <a:lnTo>
                    <a:pt x="143" y="208"/>
                  </a:lnTo>
                  <a:lnTo>
                    <a:pt x="143" y="211"/>
                  </a:lnTo>
                  <a:lnTo>
                    <a:pt x="145" y="211"/>
                  </a:lnTo>
                  <a:lnTo>
                    <a:pt x="148" y="211"/>
                  </a:lnTo>
                  <a:lnTo>
                    <a:pt x="150" y="211"/>
                  </a:lnTo>
                  <a:lnTo>
                    <a:pt x="150" y="221"/>
                  </a:lnTo>
                  <a:lnTo>
                    <a:pt x="124" y="221"/>
                  </a:lnTo>
                  <a:lnTo>
                    <a:pt x="124" y="216"/>
                  </a:lnTo>
                  <a:lnTo>
                    <a:pt x="122" y="216"/>
                  </a:lnTo>
                  <a:lnTo>
                    <a:pt x="122" y="219"/>
                  </a:lnTo>
                  <a:lnTo>
                    <a:pt x="119" y="219"/>
                  </a:lnTo>
                  <a:lnTo>
                    <a:pt x="117" y="219"/>
                  </a:lnTo>
                  <a:lnTo>
                    <a:pt x="114" y="219"/>
                  </a:lnTo>
                  <a:lnTo>
                    <a:pt x="114" y="221"/>
                  </a:lnTo>
                  <a:lnTo>
                    <a:pt x="111" y="221"/>
                  </a:lnTo>
                  <a:lnTo>
                    <a:pt x="109" y="221"/>
                  </a:lnTo>
                  <a:lnTo>
                    <a:pt x="106" y="221"/>
                  </a:lnTo>
                  <a:lnTo>
                    <a:pt x="104" y="221"/>
                  </a:lnTo>
                  <a:lnTo>
                    <a:pt x="101" y="221"/>
                  </a:lnTo>
                  <a:lnTo>
                    <a:pt x="99" y="221"/>
                  </a:lnTo>
                  <a:lnTo>
                    <a:pt x="96" y="221"/>
                  </a:lnTo>
                  <a:lnTo>
                    <a:pt x="96" y="219"/>
                  </a:lnTo>
                  <a:lnTo>
                    <a:pt x="93" y="219"/>
                  </a:lnTo>
                  <a:lnTo>
                    <a:pt x="91" y="219"/>
                  </a:lnTo>
                  <a:lnTo>
                    <a:pt x="91" y="216"/>
                  </a:lnTo>
                  <a:lnTo>
                    <a:pt x="88" y="216"/>
                  </a:lnTo>
                  <a:lnTo>
                    <a:pt x="88" y="214"/>
                  </a:lnTo>
                  <a:lnTo>
                    <a:pt x="88" y="211"/>
                  </a:lnTo>
                  <a:lnTo>
                    <a:pt x="86" y="208"/>
                  </a:lnTo>
                  <a:lnTo>
                    <a:pt x="86" y="206"/>
                  </a:lnTo>
                  <a:lnTo>
                    <a:pt x="86" y="203"/>
                  </a:lnTo>
                  <a:lnTo>
                    <a:pt x="86" y="182"/>
                  </a:lnTo>
                  <a:lnTo>
                    <a:pt x="86" y="180"/>
                  </a:lnTo>
                  <a:lnTo>
                    <a:pt x="86" y="177"/>
                  </a:lnTo>
                  <a:lnTo>
                    <a:pt x="83" y="177"/>
                  </a:lnTo>
                  <a:lnTo>
                    <a:pt x="83" y="174"/>
                  </a:lnTo>
                  <a:lnTo>
                    <a:pt x="80" y="174"/>
                  </a:lnTo>
                  <a:lnTo>
                    <a:pt x="78" y="174"/>
                  </a:lnTo>
                  <a:lnTo>
                    <a:pt x="78" y="167"/>
                  </a:lnTo>
                  <a:lnTo>
                    <a:pt x="99" y="161"/>
                  </a:lnTo>
                  <a:close/>
                  <a:moveTo>
                    <a:pt x="153" y="167"/>
                  </a:moveTo>
                  <a:lnTo>
                    <a:pt x="174" y="161"/>
                  </a:lnTo>
                  <a:lnTo>
                    <a:pt x="179" y="161"/>
                  </a:lnTo>
                  <a:lnTo>
                    <a:pt x="179" y="167"/>
                  </a:lnTo>
                  <a:lnTo>
                    <a:pt x="182" y="167"/>
                  </a:lnTo>
                  <a:lnTo>
                    <a:pt x="184" y="164"/>
                  </a:lnTo>
                  <a:lnTo>
                    <a:pt x="187" y="164"/>
                  </a:lnTo>
                  <a:lnTo>
                    <a:pt x="189" y="161"/>
                  </a:lnTo>
                  <a:lnTo>
                    <a:pt x="192" y="161"/>
                  </a:lnTo>
                  <a:lnTo>
                    <a:pt x="194" y="161"/>
                  </a:lnTo>
                  <a:lnTo>
                    <a:pt x="197" y="161"/>
                  </a:lnTo>
                  <a:lnTo>
                    <a:pt x="200" y="161"/>
                  </a:lnTo>
                  <a:lnTo>
                    <a:pt x="202" y="161"/>
                  </a:lnTo>
                  <a:lnTo>
                    <a:pt x="205" y="161"/>
                  </a:lnTo>
                  <a:lnTo>
                    <a:pt x="207" y="164"/>
                  </a:lnTo>
                  <a:lnTo>
                    <a:pt x="210" y="164"/>
                  </a:lnTo>
                  <a:lnTo>
                    <a:pt x="213" y="167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8" y="172"/>
                  </a:lnTo>
                  <a:lnTo>
                    <a:pt x="218" y="174"/>
                  </a:lnTo>
                  <a:lnTo>
                    <a:pt x="218" y="177"/>
                  </a:lnTo>
                  <a:lnTo>
                    <a:pt x="218" y="203"/>
                  </a:lnTo>
                  <a:lnTo>
                    <a:pt x="218" y="206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0" y="211"/>
                  </a:lnTo>
                  <a:lnTo>
                    <a:pt x="223" y="211"/>
                  </a:lnTo>
                  <a:lnTo>
                    <a:pt x="226" y="211"/>
                  </a:lnTo>
                  <a:lnTo>
                    <a:pt x="226" y="221"/>
                  </a:lnTo>
                  <a:lnTo>
                    <a:pt x="192" y="22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7" y="211"/>
                  </a:lnTo>
                  <a:lnTo>
                    <a:pt x="197" y="208"/>
                  </a:lnTo>
                  <a:lnTo>
                    <a:pt x="197" y="206"/>
                  </a:lnTo>
                  <a:lnTo>
                    <a:pt x="197" y="203"/>
                  </a:lnTo>
                  <a:lnTo>
                    <a:pt x="197" y="182"/>
                  </a:lnTo>
                  <a:lnTo>
                    <a:pt x="197" y="180"/>
                  </a:lnTo>
                  <a:lnTo>
                    <a:pt x="197" y="177"/>
                  </a:lnTo>
                  <a:lnTo>
                    <a:pt x="197" y="174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89" y="174"/>
                  </a:lnTo>
                  <a:lnTo>
                    <a:pt x="187" y="174"/>
                  </a:lnTo>
                  <a:lnTo>
                    <a:pt x="187" y="177"/>
                  </a:lnTo>
                  <a:lnTo>
                    <a:pt x="184" y="177"/>
                  </a:lnTo>
                  <a:lnTo>
                    <a:pt x="182" y="180"/>
                  </a:lnTo>
                  <a:lnTo>
                    <a:pt x="182" y="201"/>
                  </a:lnTo>
                  <a:lnTo>
                    <a:pt x="182" y="203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4" y="208"/>
                  </a:lnTo>
                  <a:lnTo>
                    <a:pt x="184" y="211"/>
                  </a:lnTo>
                  <a:lnTo>
                    <a:pt x="187" y="211"/>
                  </a:lnTo>
                  <a:lnTo>
                    <a:pt x="187" y="221"/>
                  </a:lnTo>
                  <a:lnTo>
                    <a:pt x="153" y="221"/>
                  </a:lnTo>
                  <a:lnTo>
                    <a:pt x="153" y="211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08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1" y="203"/>
                  </a:lnTo>
                  <a:lnTo>
                    <a:pt x="161" y="201"/>
                  </a:lnTo>
                  <a:lnTo>
                    <a:pt x="161" y="182"/>
                  </a:lnTo>
                  <a:lnTo>
                    <a:pt x="161" y="180"/>
                  </a:lnTo>
                  <a:lnTo>
                    <a:pt x="161" y="177"/>
                  </a:lnTo>
                  <a:lnTo>
                    <a:pt x="158" y="177"/>
                  </a:lnTo>
                  <a:lnTo>
                    <a:pt x="158" y="174"/>
                  </a:lnTo>
                  <a:lnTo>
                    <a:pt x="156" y="174"/>
                  </a:lnTo>
                  <a:lnTo>
                    <a:pt x="153" y="174"/>
                  </a:lnTo>
                  <a:lnTo>
                    <a:pt x="153" y="167"/>
                  </a:lnTo>
                  <a:close/>
                  <a:moveTo>
                    <a:pt x="262" y="141"/>
                  </a:moveTo>
                  <a:lnTo>
                    <a:pt x="265" y="141"/>
                  </a:lnTo>
                  <a:lnTo>
                    <a:pt x="267" y="141"/>
                  </a:lnTo>
                  <a:lnTo>
                    <a:pt x="270" y="141"/>
                  </a:lnTo>
                  <a:lnTo>
                    <a:pt x="272" y="141"/>
                  </a:lnTo>
                  <a:lnTo>
                    <a:pt x="275" y="141"/>
                  </a:lnTo>
                  <a:lnTo>
                    <a:pt x="277" y="141"/>
                  </a:lnTo>
                  <a:lnTo>
                    <a:pt x="280" y="138"/>
                  </a:lnTo>
                  <a:lnTo>
                    <a:pt x="283" y="138"/>
                  </a:lnTo>
                  <a:lnTo>
                    <a:pt x="285" y="135"/>
                  </a:lnTo>
                  <a:lnTo>
                    <a:pt x="290" y="135"/>
                  </a:lnTo>
                  <a:lnTo>
                    <a:pt x="290" y="198"/>
                  </a:lnTo>
                  <a:lnTo>
                    <a:pt x="290" y="201"/>
                  </a:lnTo>
                  <a:lnTo>
                    <a:pt x="290" y="203"/>
                  </a:lnTo>
                  <a:lnTo>
                    <a:pt x="290" y="206"/>
                  </a:lnTo>
                  <a:lnTo>
                    <a:pt x="293" y="206"/>
                  </a:lnTo>
                  <a:lnTo>
                    <a:pt x="293" y="208"/>
                  </a:lnTo>
                  <a:lnTo>
                    <a:pt x="296" y="211"/>
                  </a:lnTo>
                  <a:lnTo>
                    <a:pt x="298" y="211"/>
                  </a:lnTo>
                  <a:lnTo>
                    <a:pt x="301" y="211"/>
                  </a:lnTo>
                  <a:lnTo>
                    <a:pt x="301" y="221"/>
                  </a:lnTo>
                  <a:lnTo>
                    <a:pt x="275" y="221"/>
                  </a:lnTo>
                  <a:lnTo>
                    <a:pt x="275" y="216"/>
                  </a:lnTo>
                  <a:lnTo>
                    <a:pt x="272" y="216"/>
                  </a:lnTo>
                  <a:lnTo>
                    <a:pt x="272" y="219"/>
                  </a:lnTo>
                  <a:lnTo>
                    <a:pt x="270" y="219"/>
                  </a:lnTo>
                  <a:lnTo>
                    <a:pt x="267" y="219"/>
                  </a:lnTo>
                  <a:lnTo>
                    <a:pt x="267" y="221"/>
                  </a:lnTo>
                  <a:lnTo>
                    <a:pt x="265" y="221"/>
                  </a:lnTo>
                  <a:lnTo>
                    <a:pt x="262" y="221"/>
                  </a:lnTo>
                  <a:lnTo>
                    <a:pt x="259" y="221"/>
                  </a:lnTo>
                  <a:lnTo>
                    <a:pt x="257" y="221"/>
                  </a:lnTo>
                  <a:lnTo>
                    <a:pt x="254" y="221"/>
                  </a:lnTo>
                  <a:lnTo>
                    <a:pt x="252" y="221"/>
                  </a:lnTo>
                  <a:lnTo>
                    <a:pt x="249" y="219"/>
                  </a:lnTo>
                  <a:lnTo>
                    <a:pt x="246" y="219"/>
                  </a:lnTo>
                  <a:lnTo>
                    <a:pt x="244" y="219"/>
                  </a:lnTo>
                  <a:lnTo>
                    <a:pt x="241" y="216"/>
                  </a:lnTo>
                  <a:lnTo>
                    <a:pt x="239" y="214"/>
                  </a:lnTo>
                  <a:lnTo>
                    <a:pt x="239" y="211"/>
                  </a:lnTo>
                  <a:lnTo>
                    <a:pt x="236" y="208"/>
                  </a:lnTo>
                  <a:lnTo>
                    <a:pt x="233" y="206"/>
                  </a:lnTo>
                  <a:lnTo>
                    <a:pt x="233" y="203"/>
                  </a:lnTo>
                  <a:lnTo>
                    <a:pt x="233" y="201"/>
                  </a:lnTo>
                  <a:lnTo>
                    <a:pt x="233" y="198"/>
                  </a:lnTo>
                  <a:lnTo>
                    <a:pt x="231" y="193"/>
                  </a:lnTo>
                  <a:lnTo>
                    <a:pt x="231" y="190"/>
                  </a:lnTo>
                  <a:lnTo>
                    <a:pt x="233" y="188"/>
                  </a:lnTo>
                  <a:lnTo>
                    <a:pt x="233" y="185"/>
                  </a:lnTo>
                  <a:lnTo>
                    <a:pt x="233" y="182"/>
                  </a:lnTo>
                  <a:lnTo>
                    <a:pt x="233" y="180"/>
                  </a:lnTo>
                  <a:lnTo>
                    <a:pt x="236" y="177"/>
                  </a:lnTo>
                  <a:lnTo>
                    <a:pt x="236" y="174"/>
                  </a:lnTo>
                  <a:lnTo>
                    <a:pt x="239" y="172"/>
                  </a:lnTo>
                  <a:lnTo>
                    <a:pt x="241" y="169"/>
                  </a:lnTo>
                  <a:lnTo>
                    <a:pt x="244" y="167"/>
                  </a:lnTo>
                  <a:lnTo>
                    <a:pt x="246" y="164"/>
                  </a:lnTo>
                  <a:lnTo>
                    <a:pt x="249" y="164"/>
                  </a:lnTo>
                  <a:lnTo>
                    <a:pt x="252" y="161"/>
                  </a:lnTo>
                  <a:lnTo>
                    <a:pt x="257" y="161"/>
                  </a:lnTo>
                  <a:lnTo>
                    <a:pt x="259" y="161"/>
                  </a:lnTo>
                  <a:lnTo>
                    <a:pt x="262" y="161"/>
                  </a:lnTo>
                  <a:lnTo>
                    <a:pt x="265" y="161"/>
                  </a:lnTo>
                  <a:lnTo>
                    <a:pt x="267" y="161"/>
                  </a:lnTo>
                  <a:lnTo>
                    <a:pt x="267" y="164"/>
                  </a:lnTo>
                  <a:lnTo>
                    <a:pt x="270" y="164"/>
                  </a:lnTo>
                  <a:lnTo>
                    <a:pt x="272" y="164"/>
                  </a:lnTo>
                  <a:lnTo>
                    <a:pt x="272" y="159"/>
                  </a:lnTo>
                  <a:lnTo>
                    <a:pt x="272" y="156"/>
                  </a:lnTo>
                  <a:lnTo>
                    <a:pt x="272" y="154"/>
                  </a:lnTo>
                  <a:lnTo>
                    <a:pt x="270" y="154"/>
                  </a:lnTo>
                  <a:lnTo>
                    <a:pt x="270" y="151"/>
                  </a:lnTo>
                  <a:lnTo>
                    <a:pt x="267" y="151"/>
                  </a:lnTo>
                  <a:lnTo>
                    <a:pt x="265" y="151"/>
                  </a:lnTo>
                  <a:lnTo>
                    <a:pt x="262" y="151"/>
                  </a:lnTo>
                  <a:lnTo>
                    <a:pt x="262" y="141"/>
                  </a:lnTo>
                  <a:close/>
                  <a:moveTo>
                    <a:pt x="272" y="180"/>
                  </a:moveTo>
                  <a:lnTo>
                    <a:pt x="272" y="177"/>
                  </a:lnTo>
                  <a:lnTo>
                    <a:pt x="270" y="177"/>
                  </a:lnTo>
                  <a:lnTo>
                    <a:pt x="270" y="174"/>
                  </a:lnTo>
                  <a:lnTo>
                    <a:pt x="267" y="174"/>
                  </a:lnTo>
                  <a:lnTo>
                    <a:pt x="265" y="174"/>
                  </a:lnTo>
                  <a:lnTo>
                    <a:pt x="265" y="172"/>
                  </a:lnTo>
                  <a:lnTo>
                    <a:pt x="262" y="172"/>
                  </a:lnTo>
                  <a:lnTo>
                    <a:pt x="259" y="174"/>
                  </a:lnTo>
                  <a:lnTo>
                    <a:pt x="257" y="174"/>
                  </a:lnTo>
                  <a:lnTo>
                    <a:pt x="257" y="177"/>
                  </a:lnTo>
                  <a:lnTo>
                    <a:pt x="254" y="177"/>
                  </a:lnTo>
                  <a:lnTo>
                    <a:pt x="254" y="180"/>
                  </a:lnTo>
                  <a:lnTo>
                    <a:pt x="254" y="182"/>
                  </a:lnTo>
                  <a:lnTo>
                    <a:pt x="252" y="182"/>
                  </a:lnTo>
                  <a:lnTo>
                    <a:pt x="252" y="185"/>
                  </a:lnTo>
                  <a:lnTo>
                    <a:pt x="252" y="188"/>
                  </a:lnTo>
                  <a:lnTo>
                    <a:pt x="252" y="190"/>
                  </a:lnTo>
                  <a:lnTo>
                    <a:pt x="252" y="193"/>
                  </a:lnTo>
                  <a:lnTo>
                    <a:pt x="252" y="195"/>
                  </a:lnTo>
                  <a:lnTo>
                    <a:pt x="252" y="198"/>
                  </a:lnTo>
                  <a:lnTo>
                    <a:pt x="252" y="201"/>
                  </a:lnTo>
                  <a:lnTo>
                    <a:pt x="254" y="203"/>
                  </a:lnTo>
                  <a:lnTo>
                    <a:pt x="254" y="206"/>
                  </a:lnTo>
                  <a:lnTo>
                    <a:pt x="257" y="208"/>
                  </a:lnTo>
                  <a:lnTo>
                    <a:pt x="259" y="208"/>
                  </a:lnTo>
                  <a:lnTo>
                    <a:pt x="259" y="211"/>
                  </a:lnTo>
                  <a:lnTo>
                    <a:pt x="262" y="211"/>
                  </a:lnTo>
                  <a:lnTo>
                    <a:pt x="265" y="208"/>
                  </a:lnTo>
                  <a:lnTo>
                    <a:pt x="267" y="208"/>
                  </a:lnTo>
                  <a:lnTo>
                    <a:pt x="270" y="208"/>
                  </a:lnTo>
                  <a:lnTo>
                    <a:pt x="270" y="206"/>
                  </a:lnTo>
                  <a:lnTo>
                    <a:pt x="272" y="206"/>
                  </a:lnTo>
                  <a:lnTo>
                    <a:pt x="272" y="203"/>
                  </a:lnTo>
                  <a:lnTo>
                    <a:pt x="272" y="180"/>
                  </a:lnTo>
                  <a:close/>
                  <a:moveTo>
                    <a:pt x="340" y="193"/>
                  </a:moveTo>
                  <a:lnTo>
                    <a:pt x="337" y="193"/>
                  </a:lnTo>
                  <a:lnTo>
                    <a:pt x="335" y="195"/>
                  </a:lnTo>
                  <a:lnTo>
                    <a:pt x="332" y="195"/>
                  </a:lnTo>
                  <a:lnTo>
                    <a:pt x="329" y="195"/>
                  </a:lnTo>
                  <a:lnTo>
                    <a:pt x="329" y="198"/>
                  </a:lnTo>
                  <a:lnTo>
                    <a:pt x="327" y="198"/>
                  </a:lnTo>
                  <a:lnTo>
                    <a:pt x="327" y="201"/>
                  </a:lnTo>
                  <a:lnTo>
                    <a:pt x="324" y="201"/>
                  </a:lnTo>
                  <a:lnTo>
                    <a:pt x="324" y="203"/>
                  </a:lnTo>
                  <a:lnTo>
                    <a:pt x="324" y="206"/>
                  </a:lnTo>
                  <a:lnTo>
                    <a:pt x="327" y="206"/>
                  </a:lnTo>
                  <a:lnTo>
                    <a:pt x="327" y="208"/>
                  </a:lnTo>
                  <a:lnTo>
                    <a:pt x="329" y="208"/>
                  </a:lnTo>
                  <a:lnTo>
                    <a:pt x="332" y="208"/>
                  </a:lnTo>
                  <a:lnTo>
                    <a:pt x="335" y="208"/>
                  </a:lnTo>
                  <a:lnTo>
                    <a:pt x="337" y="208"/>
                  </a:lnTo>
                  <a:lnTo>
                    <a:pt x="337" y="206"/>
                  </a:lnTo>
                  <a:lnTo>
                    <a:pt x="340" y="206"/>
                  </a:lnTo>
                  <a:lnTo>
                    <a:pt x="340" y="193"/>
                  </a:lnTo>
                  <a:close/>
                  <a:moveTo>
                    <a:pt x="340" y="185"/>
                  </a:moveTo>
                  <a:lnTo>
                    <a:pt x="340" y="182"/>
                  </a:lnTo>
                  <a:lnTo>
                    <a:pt x="340" y="180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37" y="174"/>
                  </a:lnTo>
                  <a:lnTo>
                    <a:pt x="337" y="172"/>
                  </a:lnTo>
                  <a:lnTo>
                    <a:pt x="335" y="172"/>
                  </a:lnTo>
                  <a:lnTo>
                    <a:pt x="332" y="172"/>
                  </a:lnTo>
                  <a:lnTo>
                    <a:pt x="329" y="172"/>
                  </a:lnTo>
                  <a:lnTo>
                    <a:pt x="327" y="172"/>
                  </a:lnTo>
                  <a:lnTo>
                    <a:pt x="327" y="174"/>
                  </a:lnTo>
                  <a:lnTo>
                    <a:pt x="324" y="174"/>
                  </a:lnTo>
                  <a:lnTo>
                    <a:pt x="324" y="177"/>
                  </a:lnTo>
                  <a:lnTo>
                    <a:pt x="324" y="180"/>
                  </a:lnTo>
                  <a:lnTo>
                    <a:pt x="324" y="182"/>
                  </a:lnTo>
                  <a:lnTo>
                    <a:pt x="322" y="182"/>
                  </a:lnTo>
                  <a:lnTo>
                    <a:pt x="322" y="185"/>
                  </a:lnTo>
                  <a:lnTo>
                    <a:pt x="319" y="185"/>
                  </a:lnTo>
                  <a:lnTo>
                    <a:pt x="316" y="185"/>
                  </a:lnTo>
                  <a:lnTo>
                    <a:pt x="314" y="185"/>
                  </a:lnTo>
                  <a:lnTo>
                    <a:pt x="311" y="185"/>
                  </a:lnTo>
                  <a:lnTo>
                    <a:pt x="311" y="182"/>
                  </a:lnTo>
                  <a:lnTo>
                    <a:pt x="309" y="182"/>
                  </a:lnTo>
                  <a:lnTo>
                    <a:pt x="309" y="180"/>
                  </a:lnTo>
                  <a:lnTo>
                    <a:pt x="309" y="177"/>
                  </a:lnTo>
                  <a:lnTo>
                    <a:pt x="309" y="174"/>
                  </a:lnTo>
                  <a:lnTo>
                    <a:pt x="309" y="172"/>
                  </a:lnTo>
                  <a:lnTo>
                    <a:pt x="309" y="169"/>
                  </a:lnTo>
                  <a:lnTo>
                    <a:pt x="311" y="169"/>
                  </a:lnTo>
                  <a:lnTo>
                    <a:pt x="311" y="167"/>
                  </a:lnTo>
                  <a:lnTo>
                    <a:pt x="314" y="167"/>
                  </a:lnTo>
                  <a:lnTo>
                    <a:pt x="316" y="164"/>
                  </a:lnTo>
                  <a:lnTo>
                    <a:pt x="319" y="164"/>
                  </a:lnTo>
                  <a:lnTo>
                    <a:pt x="322" y="161"/>
                  </a:lnTo>
                  <a:lnTo>
                    <a:pt x="324" y="161"/>
                  </a:lnTo>
                  <a:lnTo>
                    <a:pt x="327" y="161"/>
                  </a:lnTo>
                  <a:lnTo>
                    <a:pt x="329" y="161"/>
                  </a:lnTo>
                  <a:lnTo>
                    <a:pt x="332" y="161"/>
                  </a:lnTo>
                  <a:lnTo>
                    <a:pt x="335" y="161"/>
                  </a:lnTo>
                  <a:lnTo>
                    <a:pt x="337" y="161"/>
                  </a:lnTo>
                  <a:lnTo>
                    <a:pt x="340" y="161"/>
                  </a:lnTo>
                  <a:lnTo>
                    <a:pt x="342" y="161"/>
                  </a:lnTo>
                  <a:lnTo>
                    <a:pt x="345" y="161"/>
                  </a:lnTo>
                  <a:lnTo>
                    <a:pt x="348" y="164"/>
                  </a:lnTo>
                  <a:lnTo>
                    <a:pt x="350" y="164"/>
                  </a:lnTo>
                  <a:lnTo>
                    <a:pt x="353" y="167"/>
                  </a:lnTo>
                  <a:lnTo>
                    <a:pt x="355" y="169"/>
                  </a:lnTo>
                  <a:lnTo>
                    <a:pt x="355" y="172"/>
                  </a:lnTo>
                  <a:lnTo>
                    <a:pt x="358" y="172"/>
                  </a:lnTo>
                  <a:lnTo>
                    <a:pt x="358" y="174"/>
                  </a:lnTo>
                  <a:lnTo>
                    <a:pt x="358" y="177"/>
                  </a:lnTo>
                  <a:lnTo>
                    <a:pt x="358" y="180"/>
                  </a:lnTo>
                  <a:lnTo>
                    <a:pt x="358" y="206"/>
                  </a:lnTo>
                  <a:lnTo>
                    <a:pt x="358" y="208"/>
                  </a:lnTo>
                  <a:lnTo>
                    <a:pt x="360" y="208"/>
                  </a:lnTo>
                  <a:lnTo>
                    <a:pt x="363" y="208"/>
                  </a:lnTo>
                  <a:lnTo>
                    <a:pt x="371" y="216"/>
                  </a:lnTo>
                  <a:lnTo>
                    <a:pt x="368" y="216"/>
                  </a:lnTo>
                  <a:lnTo>
                    <a:pt x="366" y="219"/>
                  </a:lnTo>
                  <a:lnTo>
                    <a:pt x="363" y="219"/>
                  </a:lnTo>
                  <a:lnTo>
                    <a:pt x="363" y="221"/>
                  </a:lnTo>
                  <a:lnTo>
                    <a:pt x="360" y="221"/>
                  </a:lnTo>
                  <a:lnTo>
                    <a:pt x="358" y="221"/>
                  </a:lnTo>
                  <a:lnTo>
                    <a:pt x="355" y="221"/>
                  </a:lnTo>
                  <a:lnTo>
                    <a:pt x="353" y="221"/>
                  </a:lnTo>
                  <a:lnTo>
                    <a:pt x="350" y="221"/>
                  </a:lnTo>
                  <a:lnTo>
                    <a:pt x="348" y="221"/>
                  </a:lnTo>
                  <a:lnTo>
                    <a:pt x="348" y="219"/>
                  </a:lnTo>
                  <a:lnTo>
                    <a:pt x="345" y="219"/>
                  </a:lnTo>
                  <a:lnTo>
                    <a:pt x="342" y="216"/>
                  </a:lnTo>
                  <a:lnTo>
                    <a:pt x="340" y="216"/>
                  </a:lnTo>
                  <a:lnTo>
                    <a:pt x="340" y="219"/>
                  </a:lnTo>
                  <a:lnTo>
                    <a:pt x="337" y="219"/>
                  </a:lnTo>
                  <a:lnTo>
                    <a:pt x="335" y="219"/>
                  </a:lnTo>
                  <a:lnTo>
                    <a:pt x="332" y="221"/>
                  </a:lnTo>
                  <a:lnTo>
                    <a:pt x="329" y="221"/>
                  </a:lnTo>
                  <a:lnTo>
                    <a:pt x="327" y="221"/>
                  </a:lnTo>
                  <a:lnTo>
                    <a:pt x="324" y="221"/>
                  </a:lnTo>
                  <a:lnTo>
                    <a:pt x="322" y="221"/>
                  </a:lnTo>
                  <a:lnTo>
                    <a:pt x="319" y="221"/>
                  </a:lnTo>
                  <a:lnTo>
                    <a:pt x="316" y="221"/>
                  </a:lnTo>
                  <a:lnTo>
                    <a:pt x="314" y="219"/>
                  </a:lnTo>
                  <a:lnTo>
                    <a:pt x="311" y="219"/>
                  </a:lnTo>
                  <a:lnTo>
                    <a:pt x="311" y="216"/>
                  </a:lnTo>
                  <a:lnTo>
                    <a:pt x="309" y="216"/>
                  </a:lnTo>
                  <a:lnTo>
                    <a:pt x="306" y="214"/>
                  </a:lnTo>
                  <a:lnTo>
                    <a:pt x="306" y="211"/>
                  </a:lnTo>
                  <a:lnTo>
                    <a:pt x="306" y="208"/>
                  </a:lnTo>
                  <a:lnTo>
                    <a:pt x="306" y="206"/>
                  </a:lnTo>
                  <a:lnTo>
                    <a:pt x="306" y="203"/>
                  </a:lnTo>
                  <a:lnTo>
                    <a:pt x="306" y="201"/>
                  </a:lnTo>
                  <a:lnTo>
                    <a:pt x="306" y="198"/>
                  </a:lnTo>
                  <a:lnTo>
                    <a:pt x="309" y="195"/>
                  </a:lnTo>
                  <a:lnTo>
                    <a:pt x="311" y="195"/>
                  </a:lnTo>
                  <a:lnTo>
                    <a:pt x="311" y="193"/>
                  </a:lnTo>
                  <a:lnTo>
                    <a:pt x="314" y="190"/>
                  </a:lnTo>
                  <a:lnTo>
                    <a:pt x="319" y="188"/>
                  </a:lnTo>
                  <a:lnTo>
                    <a:pt x="322" y="188"/>
                  </a:lnTo>
                  <a:lnTo>
                    <a:pt x="324" y="185"/>
                  </a:lnTo>
                  <a:lnTo>
                    <a:pt x="327" y="185"/>
                  </a:lnTo>
                  <a:lnTo>
                    <a:pt x="332" y="185"/>
                  </a:lnTo>
                  <a:lnTo>
                    <a:pt x="335" y="185"/>
                  </a:lnTo>
                  <a:lnTo>
                    <a:pt x="337" y="185"/>
                  </a:lnTo>
                  <a:lnTo>
                    <a:pt x="340" y="185"/>
                  </a:lnTo>
                  <a:close/>
                  <a:moveTo>
                    <a:pt x="423" y="198"/>
                  </a:moveTo>
                  <a:lnTo>
                    <a:pt x="433" y="203"/>
                  </a:lnTo>
                  <a:lnTo>
                    <a:pt x="431" y="206"/>
                  </a:lnTo>
                  <a:lnTo>
                    <a:pt x="431" y="208"/>
                  </a:lnTo>
                  <a:lnTo>
                    <a:pt x="428" y="208"/>
                  </a:lnTo>
                  <a:lnTo>
                    <a:pt x="428" y="211"/>
                  </a:lnTo>
                  <a:lnTo>
                    <a:pt x="425" y="214"/>
                  </a:lnTo>
                  <a:lnTo>
                    <a:pt x="423" y="216"/>
                  </a:lnTo>
                  <a:lnTo>
                    <a:pt x="420" y="216"/>
                  </a:lnTo>
                  <a:lnTo>
                    <a:pt x="418" y="219"/>
                  </a:lnTo>
                  <a:lnTo>
                    <a:pt x="415" y="219"/>
                  </a:lnTo>
                  <a:lnTo>
                    <a:pt x="412" y="221"/>
                  </a:lnTo>
                  <a:lnTo>
                    <a:pt x="410" y="221"/>
                  </a:lnTo>
                  <a:lnTo>
                    <a:pt x="407" y="221"/>
                  </a:lnTo>
                  <a:lnTo>
                    <a:pt x="405" y="221"/>
                  </a:lnTo>
                  <a:lnTo>
                    <a:pt x="402" y="221"/>
                  </a:lnTo>
                  <a:lnTo>
                    <a:pt x="399" y="221"/>
                  </a:lnTo>
                  <a:lnTo>
                    <a:pt x="397" y="221"/>
                  </a:lnTo>
                  <a:lnTo>
                    <a:pt x="394" y="221"/>
                  </a:lnTo>
                  <a:lnTo>
                    <a:pt x="392" y="219"/>
                  </a:lnTo>
                  <a:lnTo>
                    <a:pt x="389" y="219"/>
                  </a:lnTo>
                  <a:lnTo>
                    <a:pt x="386" y="219"/>
                  </a:lnTo>
                  <a:lnTo>
                    <a:pt x="386" y="216"/>
                  </a:lnTo>
                  <a:lnTo>
                    <a:pt x="384" y="216"/>
                  </a:lnTo>
                  <a:lnTo>
                    <a:pt x="381" y="216"/>
                  </a:lnTo>
                  <a:lnTo>
                    <a:pt x="381" y="214"/>
                  </a:lnTo>
                  <a:lnTo>
                    <a:pt x="379" y="211"/>
                  </a:lnTo>
                  <a:lnTo>
                    <a:pt x="376" y="208"/>
                  </a:lnTo>
                  <a:lnTo>
                    <a:pt x="376" y="206"/>
                  </a:lnTo>
                  <a:lnTo>
                    <a:pt x="373" y="203"/>
                  </a:lnTo>
                  <a:lnTo>
                    <a:pt x="373" y="201"/>
                  </a:lnTo>
                  <a:lnTo>
                    <a:pt x="373" y="198"/>
                  </a:lnTo>
                  <a:lnTo>
                    <a:pt x="373" y="195"/>
                  </a:lnTo>
                  <a:lnTo>
                    <a:pt x="371" y="193"/>
                  </a:lnTo>
                  <a:lnTo>
                    <a:pt x="371" y="188"/>
                  </a:lnTo>
                  <a:lnTo>
                    <a:pt x="373" y="185"/>
                  </a:lnTo>
                  <a:lnTo>
                    <a:pt x="373" y="182"/>
                  </a:lnTo>
                  <a:lnTo>
                    <a:pt x="373" y="180"/>
                  </a:lnTo>
                  <a:lnTo>
                    <a:pt x="376" y="177"/>
                  </a:lnTo>
                  <a:lnTo>
                    <a:pt x="376" y="174"/>
                  </a:lnTo>
                  <a:lnTo>
                    <a:pt x="379" y="172"/>
                  </a:lnTo>
                  <a:lnTo>
                    <a:pt x="381" y="169"/>
                  </a:lnTo>
                  <a:lnTo>
                    <a:pt x="384" y="167"/>
                  </a:lnTo>
                  <a:lnTo>
                    <a:pt x="386" y="167"/>
                  </a:lnTo>
                  <a:lnTo>
                    <a:pt x="386" y="164"/>
                  </a:lnTo>
                  <a:lnTo>
                    <a:pt x="389" y="164"/>
                  </a:lnTo>
                  <a:lnTo>
                    <a:pt x="392" y="164"/>
                  </a:lnTo>
                  <a:lnTo>
                    <a:pt x="392" y="161"/>
                  </a:lnTo>
                  <a:lnTo>
                    <a:pt x="394" y="161"/>
                  </a:lnTo>
                  <a:lnTo>
                    <a:pt x="397" y="161"/>
                  </a:lnTo>
                  <a:lnTo>
                    <a:pt x="399" y="161"/>
                  </a:lnTo>
                  <a:lnTo>
                    <a:pt x="402" y="161"/>
                  </a:lnTo>
                  <a:lnTo>
                    <a:pt x="405" y="161"/>
                  </a:lnTo>
                  <a:lnTo>
                    <a:pt x="407" y="161"/>
                  </a:lnTo>
                  <a:lnTo>
                    <a:pt x="410" y="161"/>
                  </a:lnTo>
                  <a:lnTo>
                    <a:pt x="412" y="161"/>
                  </a:lnTo>
                  <a:lnTo>
                    <a:pt x="415" y="164"/>
                  </a:lnTo>
                  <a:lnTo>
                    <a:pt x="418" y="164"/>
                  </a:lnTo>
                  <a:lnTo>
                    <a:pt x="420" y="167"/>
                  </a:lnTo>
                  <a:lnTo>
                    <a:pt x="423" y="167"/>
                  </a:lnTo>
                  <a:lnTo>
                    <a:pt x="425" y="169"/>
                  </a:lnTo>
                  <a:lnTo>
                    <a:pt x="425" y="172"/>
                  </a:lnTo>
                  <a:lnTo>
                    <a:pt x="428" y="172"/>
                  </a:lnTo>
                  <a:lnTo>
                    <a:pt x="428" y="174"/>
                  </a:lnTo>
                  <a:lnTo>
                    <a:pt x="428" y="177"/>
                  </a:lnTo>
                  <a:lnTo>
                    <a:pt x="431" y="180"/>
                  </a:lnTo>
                  <a:lnTo>
                    <a:pt x="428" y="180"/>
                  </a:lnTo>
                  <a:lnTo>
                    <a:pt x="428" y="182"/>
                  </a:lnTo>
                  <a:lnTo>
                    <a:pt x="428" y="185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3" y="188"/>
                  </a:lnTo>
                  <a:lnTo>
                    <a:pt x="420" y="188"/>
                  </a:lnTo>
                  <a:lnTo>
                    <a:pt x="418" y="188"/>
                  </a:lnTo>
                  <a:lnTo>
                    <a:pt x="415" y="188"/>
                  </a:lnTo>
                  <a:lnTo>
                    <a:pt x="412" y="185"/>
                  </a:lnTo>
                  <a:lnTo>
                    <a:pt x="412" y="182"/>
                  </a:lnTo>
                  <a:lnTo>
                    <a:pt x="410" y="182"/>
                  </a:lnTo>
                  <a:lnTo>
                    <a:pt x="410" y="180"/>
                  </a:lnTo>
                  <a:lnTo>
                    <a:pt x="410" y="177"/>
                  </a:lnTo>
                  <a:lnTo>
                    <a:pt x="410" y="174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2" y="172"/>
                  </a:lnTo>
                  <a:lnTo>
                    <a:pt x="399" y="172"/>
                  </a:lnTo>
                  <a:lnTo>
                    <a:pt x="399" y="174"/>
                  </a:lnTo>
                  <a:lnTo>
                    <a:pt x="397" y="174"/>
                  </a:lnTo>
                  <a:lnTo>
                    <a:pt x="397" y="177"/>
                  </a:lnTo>
                  <a:lnTo>
                    <a:pt x="394" y="180"/>
                  </a:lnTo>
                  <a:lnTo>
                    <a:pt x="394" y="182"/>
                  </a:lnTo>
                  <a:lnTo>
                    <a:pt x="394" y="185"/>
                  </a:lnTo>
                  <a:lnTo>
                    <a:pt x="394" y="188"/>
                  </a:lnTo>
                  <a:lnTo>
                    <a:pt x="394" y="190"/>
                  </a:lnTo>
                  <a:lnTo>
                    <a:pt x="394" y="193"/>
                  </a:lnTo>
                  <a:lnTo>
                    <a:pt x="394" y="195"/>
                  </a:lnTo>
                  <a:lnTo>
                    <a:pt x="394" y="198"/>
                  </a:lnTo>
                  <a:lnTo>
                    <a:pt x="394" y="201"/>
                  </a:lnTo>
                  <a:lnTo>
                    <a:pt x="394" y="203"/>
                  </a:lnTo>
                  <a:lnTo>
                    <a:pt x="397" y="203"/>
                  </a:lnTo>
                  <a:lnTo>
                    <a:pt x="397" y="206"/>
                  </a:lnTo>
                  <a:lnTo>
                    <a:pt x="399" y="208"/>
                  </a:lnTo>
                  <a:lnTo>
                    <a:pt x="402" y="208"/>
                  </a:lnTo>
                  <a:lnTo>
                    <a:pt x="405" y="208"/>
                  </a:lnTo>
                  <a:lnTo>
                    <a:pt x="407" y="211"/>
                  </a:lnTo>
                  <a:lnTo>
                    <a:pt x="407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5" y="208"/>
                  </a:lnTo>
                  <a:lnTo>
                    <a:pt x="415" y="206"/>
                  </a:lnTo>
                  <a:lnTo>
                    <a:pt x="418" y="206"/>
                  </a:lnTo>
                  <a:lnTo>
                    <a:pt x="420" y="203"/>
                  </a:lnTo>
                  <a:lnTo>
                    <a:pt x="420" y="201"/>
                  </a:lnTo>
                  <a:lnTo>
                    <a:pt x="423" y="201"/>
                  </a:lnTo>
                  <a:lnTo>
                    <a:pt x="423" y="198"/>
                  </a:lnTo>
                  <a:close/>
                  <a:moveTo>
                    <a:pt x="438" y="167"/>
                  </a:moveTo>
                  <a:lnTo>
                    <a:pt x="459" y="161"/>
                  </a:lnTo>
                  <a:lnTo>
                    <a:pt x="467" y="161"/>
                  </a:lnTo>
                  <a:lnTo>
                    <a:pt x="467" y="224"/>
                  </a:lnTo>
                  <a:lnTo>
                    <a:pt x="467" y="227"/>
                  </a:lnTo>
                  <a:lnTo>
                    <a:pt x="467" y="229"/>
                  </a:lnTo>
                  <a:lnTo>
                    <a:pt x="467" y="232"/>
                  </a:lnTo>
                  <a:lnTo>
                    <a:pt x="464" y="235"/>
                  </a:lnTo>
                  <a:lnTo>
                    <a:pt x="464" y="237"/>
                  </a:lnTo>
                  <a:lnTo>
                    <a:pt x="462" y="237"/>
                  </a:lnTo>
                  <a:lnTo>
                    <a:pt x="459" y="240"/>
                  </a:lnTo>
                  <a:lnTo>
                    <a:pt x="456" y="242"/>
                  </a:lnTo>
                  <a:lnTo>
                    <a:pt x="454" y="245"/>
                  </a:lnTo>
                  <a:lnTo>
                    <a:pt x="451" y="245"/>
                  </a:lnTo>
                  <a:lnTo>
                    <a:pt x="449" y="245"/>
                  </a:lnTo>
                  <a:lnTo>
                    <a:pt x="446" y="245"/>
                  </a:lnTo>
                  <a:lnTo>
                    <a:pt x="443" y="245"/>
                  </a:lnTo>
                  <a:lnTo>
                    <a:pt x="438" y="248"/>
                  </a:lnTo>
                  <a:lnTo>
                    <a:pt x="436" y="245"/>
                  </a:lnTo>
                  <a:lnTo>
                    <a:pt x="433" y="245"/>
                  </a:lnTo>
                  <a:lnTo>
                    <a:pt x="431" y="245"/>
                  </a:lnTo>
                  <a:lnTo>
                    <a:pt x="428" y="245"/>
                  </a:lnTo>
                  <a:lnTo>
                    <a:pt x="428" y="242"/>
                  </a:lnTo>
                  <a:lnTo>
                    <a:pt x="425" y="242"/>
                  </a:lnTo>
                  <a:lnTo>
                    <a:pt x="425" y="240"/>
                  </a:lnTo>
                  <a:lnTo>
                    <a:pt x="425" y="237"/>
                  </a:lnTo>
                  <a:lnTo>
                    <a:pt x="425" y="235"/>
                  </a:lnTo>
                  <a:lnTo>
                    <a:pt x="425" y="232"/>
                  </a:lnTo>
                  <a:lnTo>
                    <a:pt x="428" y="232"/>
                  </a:lnTo>
                  <a:lnTo>
                    <a:pt x="428" y="229"/>
                  </a:lnTo>
                  <a:lnTo>
                    <a:pt x="431" y="229"/>
                  </a:lnTo>
                  <a:lnTo>
                    <a:pt x="433" y="229"/>
                  </a:lnTo>
                  <a:lnTo>
                    <a:pt x="436" y="229"/>
                  </a:lnTo>
                  <a:lnTo>
                    <a:pt x="438" y="229"/>
                  </a:lnTo>
                  <a:lnTo>
                    <a:pt x="438" y="232"/>
                  </a:lnTo>
                  <a:lnTo>
                    <a:pt x="441" y="232"/>
                  </a:lnTo>
                  <a:lnTo>
                    <a:pt x="441" y="235"/>
                  </a:lnTo>
                  <a:lnTo>
                    <a:pt x="443" y="235"/>
                  </a:lnTo>
                  <a:lnTo>
                    <a:pt x="446" y="235"/>
                  </a:lnTo>
                  <a:lnTo>
                    <a:pt x="446" y="232"/>
                  </a:lnTo>
                  <a:lnTo>
                    <a:pt x="449" y="232"/>
                  </a:lnTo>
                  <a:lnTo>
                    <a:pt x="449" y="229"/>
                  </a:lnTo>
                  <a:lnTo>
                    <a:pt x="449" y="227"/>
                  </a:lnTo>
                  <a:lnTo>
                    <a:pt x="449" y="224"/>
                  </a:lnTo>
                  <a:lnTo>
                    <a:pt x="449" y="185"/>
                  </a:lnTo>
                  <a:lnTo>
                    <a:pt x="449" y="182"/>
                  </a:lnTo>
                  <a:lnTo>
                    <a:pt x="449" y="180"/>
                  </a:lnTo>
                  <a:lnTo>
                    <a:pt x="446" y="177"/>
                  </a:lnTo>
                  <a:lnTo>
                    <a:pt x="443" y="177"/>
                  </a:lnTo>
                  <a:lnTo>
                    <a:pt x="443" y="174"/>
                  </a:lnTo>
                  <a:lnTo>
                    <a:pt x="441" y="174"/>
                  </a:lnTo>
                  <a:lnTo>
                    <a:pt x="438" y="174"/>
                  </a:lnTo>
                  <a:lnTo>
                    <a:pt x="438" y="167"/>
                  </a:lnTo>
                  <a:close/>
                  <a:moveTo>
                    <a:pt x="456" y="135"/>
                  </a:moveTo>
                  <a:lnTo>
                    <a:pt x="456" y="135"/>
                  </a:lnTo>
                  <a:lnTo>
                    <a:pt x="459" y="135"/>
                  </a:lnTo>
                  <a:lnTo>
                    <a:pt x="459" y="138"/>
                  </a:lnTo>
                  <a:lnTo>
                    <a:pt x="462" y="138"/>
                  </a:lnTo>
                  <a:lnTo>
                    <a:pt x="464" y="138"/>
                  </a:lnTo>
                  <a:lnTo>
                    <a:pt x="464" y="141"/>
                  </a:lnTo>
                  <a:lnTo>
                    <a:pt x="467" y="143"/>
                  </a:lnTo>
                  <a:lnTo>
                    <a:pt x="467" y="146"/>
                  </a:lnTo>
                  <a:lnTo>
                    <a:pt x="467" y="148"/>
                  </a:lnTo>
                  <a:lnTo>
                    <a:pt x="467" y="151"/>
                  </a:lnTo>
                  <a:lnTo>
                    <a:pt x="467" y="154"/>
                  </a:lnTo>
                  <a:lnTo>
                    <a:pt x="464" y="154"/>
                  </a:lnTo>
                  <a:lnTo>
                    <a:pt x="464" y="156"/>
                  </a:lnTo>
                  <a:lnTo>
                    <a:pt x="462" y="156"/>
                  </a:lnTo>
                  <a:lnTo>
                    <a:pt x="462" y="159"/>
                  </a:lnTo>
                  <a:lnTo>
                    <a:pt x="459" y="159"/>
                  </a:lnTo>
                  <a:lnTo>
                    <a:pt x="456" y="159"/>
                  </a:lnTo>
                  <a:lnTo>
                    <a:pt x="454" y="159"/>
                  </a:lnTo>
                  <a:lnTo>
                    <a:pt x="451" y="159"/>
                  </a:lnTo>
                  <a:lnTo>
                    <a:pt x="451" y="156"/>
                  </a:lnTo>
                  <a:lnTo>
                    <a:pt x="449" y="156"/>
                  </a:lnTo>
                  <a:lnTo>
                    <a:pt x="449" y="154"/>
                  </a:lnTo>
                  <a:lnTo>
                    <a:pt x="446" y="154"/>
                  </a:lnTo>
                  <a:lnTo>
                    <a:pt x="446" y="151"/>
                  </a:lnTo>
                  <a:lnTo>
                    <a:pt x="446" y="148"/>
                  </a:lnTo>
                  <a:lnTo>
                    <a:pt x="446" y="146"/>
                  </a:lnTo>
                  <a:lnTo>
                    <a:pt x="446" y="143"/>
                  </a:lnTo>
                  <a:lnTo>
                    <a:pt x="446" y="141"/>
                  </a:lnTo>
                  <a:lnTo>
                    <a:pt x="449" y="141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4" y="138"/>
                  </a:lnTo>
                  <a:lnTo>
                    <a:pt x="454" y="135"/>
                  </a:lnTo>
                  <a:lnTo>
                    <a:pt x="456" y="135"/>
                  </a:lnTo>
                  <a:close/>
                  <a:moveTo>
                    <a:pt x="511" y="193"/>
                  </a:moveTo>
                  <a:lnTo>
                    <a:pt x="511" y="193"/>
                  </a:lnTo>
                  <a:lnTo>
                    <a:pt x="508" y="193"/>
                  </a:lnTo>
                  <a:lnTo>
                    <a:pt x="506" y="195"/>
                  </a:lnTo>
                  <a:lnTo>
                    <a:pt x="503" y="195"/>
                  </a:lnTo>
                  <a:lnTo>
                    <a:pt x="501" y="195"/>
                  </a:lnTo>
                  <a:lnTo>
                    <a:pt x="501" y="198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3"/>
                  </a:lnTo>
                  <a:lnTo>
                    <a:pt x="498" y="206"/>
                  </a:lnTo>
                  <a:lnTo>
                    <a:pt x="501" y="208"/>
                  </a:lnTo>
                  <a:lnTo>
                    <a:pt x="503" y="208"/>
                  </a:lnTo>
                  <a:lnTo>
                    <a:pt x="506" y="208"/>
                  </a:lnTo>
                  <a:lnTo>
                    <a:pt x="508" y="208"/>
                  </a:lnTo>
                  <a:lnTo>
                    <a:pt x="511" y="206"/>
                  </a:lnTo>
                  <a:lnTo>
                    <a:pt x="511" y="193"/>
                  </a:lnTo>
                  <a:close/>
                  <a:moveTo>
                    <a:pt x="511" y="185"/>
                  </a:moveTo>
                  <a:lnTo>
                    <a:pt x="511" y="182"/>
                  </a:lnTo>
                  <a:lnTo>
                    <a:pt x="511" y="180"/>
                  </a:lnTo>
                  <a:lnTo>
                    <a:pt x="511" y="177"/>
                  </a:lnTo>
                  <a:lnTo>
                    <a:pt x="511" y="174"/>
                  </a:lnTo>
                  <a:lnTo>
                    <a:pt x="511" y="172"/>
                  </a:lnTo>
                  <a:lnTo>
                    <a:pt x="508" y="172"/>
                  </a:lnTo>
                  <a:lnTo>
                    <a:pt x="506" y="172"/>
                  </a:lnTo>
                  <a:lnTo>
                    <a:pt x="503" y="172"/>
                  </a:lnTo>
                  <a:lnTo>
                    <a:pt x="501" y="172"/>
                  </a:lnTo>
                  <a:lnTo>
                    <a:pt x="498" y="174"/>
                  </a:lnTo>
                  <a:lnTo>
                    <a:pt x="498" y="177"/>
                  </a:lnTo>
                  <a:lnTo>
                    <a:pt x="498" y="180"/>
                  </a:lnTo>
                  <a:lnTo>
                    <a:pt x="495" y="180"/>
                  </a:lnTo>
                  <a:lnTo>
                    <a:pt x="495" y="182"/>
                  </a:lnTo>
                  <a:lnTo>
                    <a:pt x="495" y="185"/>
                  </a:lnTo>
                  <a:lnTo>
                    <a:pt x="493" y="185"/>
                  </a:lnTo>
                  <a:lnTo>
                    <a:pt x="490" y="185"/>
                  </a:lnTo>
                  <a:lnTo>
                    <a:pt x="488" y="185"/>
                  </a:lnTo>
                  <a:lnTo>
                    <a:pt x="485" y="185"/>
                  </a:lnTo>
                  <a:lnTo>
                    <a:pt x="482" y="185"/>
                  </a:lnTo>
                  <a:lnTo>
                    <a:pt x="482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0" y="177"/>
                  </a:lnTo>
                  <a:lnTo>
                    <a:pt x="480" y="174"/>
                  </a:lnTo>
                  <a:lnTo>
                    <a:pt x="480" y="172"/>
                  </a:lnTo>
                  <a:lnTo>
                    <a:pt x="482" y="169"/>
                  </a:lnTo>
                  <a:lnTo>
                    <a:pt x="485" y="167"/>
                  </a:lnTo>
                  <a:lnTo>
                    <a:pt x="488" y="164"/>
                  </a:lnTo>
                  <a:lnTo>
                    <a:pt x="490" y="164"/>
                  </a:lnTo>
                  <a:lnTo>
                    <a:pt x="493" y="164"/>
                  </a:lnTo>
                  <a:lnTo>
                    <a:pt x="493" y="161"/>
                  </a:lnTo>
                  <a:lnTo>
                    <a:pt x="495" y="161"/>
                  </a:lnTo>
                  <a:lnTo>
                    <a:pt x="498" y="161"/>
                  </a:lnTo>
                  <a:lnTo>
                    <a:pt x="501" y="161"/>
                  </a:lnTo>
                  <a:lnTo>
                    <a:pt x="503" y="161"/>
                  </a:lnTo>
                  <a:lnTo>
                    <a:pt x="506" y="161"/>
                  </a:lnTo>
                  <a:lnTo>
                    <a:pt x="508" y="161"/>
                  </a:lnTo>
                  <a:lnTo>
                    <a:pt x="511" y="161"/>
                  </a:lnTo>
                  <a:lnTo>
                    <a:pt x="514" y="161"/>
                  </a:lnTo>
                  <a:lnTo>
                    <a:pt x="516" y="161"/>
                  </a:lnTo>
                  <a:lnTo>
                    <a:pt x="519" y="161"/>
                  </a:lnTo>
                  <a:lnTo>
                    <a:pt x="519" y="164"/>
                  </a:lnTo>
                  <a:lnTo>
                    <a:pt x="521" y="164"/>
                  </a:lnTo>
                  <a:lnTo>
                    <a:pt x="524" y="164"/>
                  </a:lnTo>
                  <a:lnTo>
                    <a:pt x="524" y="167"/>
                  </a:lnTo>
                  <a:lnTo>
                    <a:pt x="526" y="167"/>
                  </a:lnTo>
                  <a:lnTo>
                    <a:pt x="526" y="169"/>
                  </a:lnTo>
                  <a:lnTo>
                    <a:pt x="529" y="172"/>
                  </a:lnTo>
                  <a:lnTo>
                    <a:pt x="529" y="174"/>
                  </a:lnTo>
                  <a:lnTo>
                    <a:pt x="529" y="177"/>
                  </a:lnTo>
                  <a:lnTo>
                    <a:pt x="532" y="180"/>
                  </a:lnTo>
                  <a:lnTo>
                    <a:pt x="532" y="206"/>
                  </a:lnTo>
                  <a:lnTo>
                    <a:pt x="532" y="208"/>
                  </a:lnTo>
                  <a:lnTo>
                    <a:pt x="534" y="208"/>
                  </a:lnTo>
                  <a:lnTo>
                    <a:pt x="537" y="208"/>
                  </a:lnTo>
                  <a:lnTo>
                    <a:pt x="542" y="216"/>
                  </a:lnTo>
                  <a:lnTo>
                    <a:pt x="539" y="216"/>
                  </a:lnTo>
                  <a:lnTo>
                    <a:pt x="539" y="219"/>
                  </a:lnTo>
                  <a:lnTo>
                    <a:pt x="537" y="219"/>
                  </a:lnTo>
                  <a:lnTo>
                    <a:pt x="534" y="219"/>
                  </a:lnTo>
                  <a:lnTo>
                    <a:pt x="534" y="221"/>
                  </a:lnTo>
                  <a:lnTo>
                    <a:pt x="532" y="221"/>
                  </a:lnTo>
                  <a:lnTo>
                    <a:pt x="529" y="221"/>
                  </a:lnTo>
                  <a:lnTo>
                    <a:pt x="526" y="221"/>
                  </a:lnTo>
                  <a:lnTo>
                    <a:pt x="524" y="221"/>
                  </a:lnTo>
                  <a:lnTo>
                    <a:pt x="521" y="221"/>
                  </a:lnTo>
                  <a:lnTo>
                    <a:pt x="519" y="219"/>
                  </a:lnTo>
                  <a:lnTo>
                    <a:pt x="516" y="219"/>
                  </a:lnTo>
                  <a:lnTo>
                    <a:pt x="516" y="216"/>
                  </a:lnTo>
                  <a:lnTo>
                    <a:pt x="514" y="216"/>
                  </a:lnTo>
                  <a:lnTo>
                    <a:pt x="511" y="219"/>
                  </a:lnTo>
                  <a:lnTo>
                    <a:pt x="508" y="219"/>
                  </a:lnTo>
                  <a:lnTo>
                    <a:pt x="506" y="219"/>
                  </a:lnTo>
                  <a:lnTo>
                    <a:pt x="506" y="221"/>
                  </a:lnTo>
                  <a:lnTo>
                    <a:pt x="503" y="221"/>
                  </a:lnTo>
                  <a:lnTo>
                    <a:pt x="501" y="221"/>
                  </a:lnTo>
                  <a:lnTo>
                    <a:pt x="498" y="221"/>
                  </a:lnTo>
                  <a:lnTo>
                    <a:pt x="495" y="221"/>
                  </a:lnTo>
                  <a:lnTo>
                    <a:pt x="493" y="221"/>
                  </a:lnTo>
                  <a:lnTo>
                    <a:pt x="490" y="221"/>
                  </a:lnTo>
                  <a:lnTo>
                    <a:pt x="488" y="221"/>
                  </a:lnTo>
                  <a:lnTo>
                    <a:pt x="488" y="219"/>
                  </a:lnTo>
                  <a:lnTo>
                    <a:pt x="485" y="219"/>
                  </a:lnTo>
                  <a:lnTo>
                    <a:pt x="482" y="216"/>
                  </a:lnTo>
                  <a:lnTo>
                    <a:pt x="480" y="216"/>
                  </a:lnTo>
                  <a:lnTo>
                    <a:pt x="480" y="214"/>
                  </a:lnTo>
                  <a:lnTo>
                    <a:pt x="480" y="211"/>
                  </a:lnTo>
                  <a:lnTo>
                    <a:pt x="477" y="211"/>
                  </a:lnTo>
                  <a:lnTo>
                    <a:pt x="477" y="208"/>
                  </a:lnTo>
                  <a:lnTo>
                    <a:pt x="477" y="206"/>
                  </a:lnTo>
                  <a:lnTo>
                    <a:pt x="477" y="203"/>
                  </a:lnTo>
                  <a:lnTo>
                    <a:pt x="477" y="201"/>
                  </a:lnTo>
                  <a:lnTo>
                    <a:pt x="480" y="198"/>
                  </a:lnTo>
                  <a:lnTo>
                    <a:pt x="480" y="195"/>
                  </a:lnTo>
                  <a:lnTo>
                    <a:pt x="482" y="195"/>
                  </a:lnTo>
                  <a:lnTo>
                    <a:pt x="485" y="193"/>
                  </a:lnTo>
                  <a:lnTo>
                    <a:pt x="488" y="190"/>
                  </a:lnTo>
                  <a:lnTo>
                    <a:pt x="490" y="188"/>
                  </a:lnTo>
                  <a:lnTo>
                    <a:pt x="493" y="188"/>
                  </a:lnTo>
                  <a:lnTo>
                    <a:pt x="495" y="188"/>
                  </a:lnTo>
                  <a:lnTo>
                    <a:pt x="498" y="185"/>
                  </a:lnTo>
                  <a:lnTo>
                    <a:pt x="501" y="185"/>
                  </a:lnTo>
                  <a:lnTo>
                    <a:pt x="503" y="185"/>
                  </a:lnTo>
                  <a:lnTo>
                    <a:pt x="506" y="185"/>
                  </a:lnTo>
                  <a:lnTo>
                    <a:pt x="508" y="185"/>
                  </a:lnTo>
                  <a:lnTo>
                    <a:pt x="511" y="185"/>
                  </a:lnTo>
                  <a:close/>
                  <a:moveTo>
                    <a:pt x="615" y="190"/>
                  </a:moveTo>
                  <a:lnTo>
                    <a:pt x="615" y="203"/>
                  </a:lnTo>
                  <a:lnTo>
                    <a:pt x="615" y="206"/>
                  </a:lnTo>
                  <a:lnTo>
                    <a:pt x="615" y="208"/>
                  </a:lnTo>
                  <a:lnTo>
                    <a:pt x="617" y="208"/>
                  </a:lnTo>
                  <a:lnTo>
                    <a:pt x="617" y="211"/>
                  </a:lnTo>
                  <a:lnTo>
                    <a:pt x="620" y="211"/>
                  </a:lnTo>
                  <a:lnTo>
                    <a:pt x="622" y="211"/>
                  </a:lnTo>
                  <a:lnTo>
                    <a:pt x="625" y="211"/>
                  </a:lnTo>
                  <a:lnTo>
                    <a:pt x="625" y="221"/>
                  </a:lnTo>
                  <a:lnTo>
                    <a:pt x="584" y="221"/>
                  </a:lnTo>
                  <a:lnTo>
                    <a:pt x="584" y="211"/>
                  </a:lnTo>
                  <a:lnTo>
                    <a:pt x="586" y="211"/>
                  </a:lnTo>
                  <a:lnTo>
                    <a:pt x="589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6"/>
                  </a:lnTo>
                  <a:lnTo>
                    <a:pt x="594" y="203"/>
                  </a:lnTo>
                  <a:lnTo>
                    <a:pt x="594" y="159"/>
                  </a:lnTo>
                  <a:lnTo>
                    <a:pt x="594" y="156"/>
                  </a:lnTo>
                  <a:lnTo>
                    <a:pt x="594" y="154"/>
                  </a:lnTo>
                  <a:lnTo>
                    <a:pt x="591" y="154"/>
                  </a:lnTo>
                  <a:lnTo>
                    <a:pt x="589" y="151"/>
                  </a:lnTo>
                  <a:lnTo>
                    <a:pt x="586" y="151"/>
                  </a:lnTo>
                  <a:lnTo>
                    <a:pt x="584" y="151"/>
                  </a:lnTo>
                  <a:lnTo>
                    <a:pt x="584" y="141"/>
                  </a:lnTo>
                  <a:lnTo>
                    <a:pt x="625" y="141"/>
                  </a:lnTo>
                  <a:lnTo>
                    <a:pt x="625" y="151"/>
                  </a:lnTo>
                  <a:lnTo>
                    <a:pt x="622" y="151"/>
                  </a:lnTo>
                  <a:lnTo>
                    <a:pt x="620" y="151"/>
                  </a:lnTo>
                  <a:lnTo>
                    <a:pt x="620" y="154"/>
                  </a:lnTo>
                  <a:lnTo>
                    <a:pt x="617" y="154"/>
                  </a:lnTo>
                  <a:lnTo>
                    <a:pt x="615" y="154"/>
                  </a:lnTo>
                  <a:lnTo>
                    <a:pt x="615" y="156"/>
                  </a:lnTo>
                  <a:lnTo>
                    <a:pt x="615" y="159"/>
                  </a:lnTo>
                  <a:lnTo>
                    <a:pt x="615" y="177"/>
                  </a:lnTo>
                  <a:lnTo>
                    <a:pt x="635" y="156"/>
                  </a:lnTo>
                  <a:lnTo>
                    <a:pt x="638" y="156"/>
                  </a:lnTo>
                  <a:lnTo>
                    <a:pt x="638" y="154"/>
                  </a:lnTo>
                  <a:lnTo>
                    <a:pt x="638" y="151"/>
                  </a:lnTo>
                  <a:lnTo>
                    <a:pt x="635" y="151"/>
                  </a:lnTo>
                  <a:lnTo>
                    <a:pt x="633" y="151"/>
                  </a:lnTo>
                  <a:lnTo>
                    <a:pt x="630" y="151"/>
                  </a:lnTo>
                  <a:lnTo>
                    <a:pt x="630" y="141"/>
                  </a:lnTo>
                  <a:lnTo>
                    <a:pt x="669" y="141"/>
                  </a:lnTo>
                  <a:lnTo>
                    <a:pt x="669" y="151"/>
                  </a:lnTo>
                  <a:lnTo>
                    <a:pt x="667" y="151"/>
                  </a:lnTo>
                  <a:lnTo>
                    <a:pt x="664" y="151"/>
                  </a:lnTo>
                  <a:lnTo>
                    <a:pt x="661" y="154"/>
                  </a:lnTo>
                  <a:lnTo>
                    <a:pt x="659" y="154"/>
                  </a:lnTo>
                  <a:lnTo>
                    <a:pt x="656" y="156"/>
                  </a:lnTo>
                  <a:lnTo>
                    <a:pt x="654" y="156"/>
                  </a:lnTo>
                  <a:lnTo>
                    <a:pt x="651" y="159"/>
                  </a:lnTo>
                  <a:lnTo>
                    <a:pt x="648" y="159"/>
                  </a:lnTo>
                  <a:lnTo>
                    <a:pt x="648" y="161"/>
                  </a:lnTo>
                  <a:lnTo>
                    <a:pt x="646" y="164"/>
                  </a:lnTo>
                  <a:lnTo>
                    <a:pt x="643" y="164"/>
                  </a:lnTo>
                  <a:lnTo>
                    <a:pt x="641" y="167"/>
                  </a:lnTo>
                  <a:lnTo>
                    <a:pt x="638" y="169"/>
                  </a:lnTo>
                  <a:lnTo>
                    <a:pt x="659" y="203"/>
                  </a:lnTo>
                  <a:lnTo>
                    <a:pt x="661" y="203"/>
                  </a:lnTo>
                  <a:lnTo>
                    <a:pt x="661" y="206"/>
                  </a:lnTo>
                  <a:lnTo>
                    <a:pt x="664" y="206"/>
                  </a:lnTo>
                  <a:lnTo>
                    <a:pt x="664" y="208"/>
                  </a:lnTo>
                  <a:lnTo>
                    <a:pt x="667" y="208"/>
                  </a:lnTo>
                  <a:lnTo>
                    <a:pt x="667" y="211"/>
                  </a:lnTo>
                  <a:lnTo>
                    <a:pt x="669" y="211"/>
                  </a:lnTo>
                  <a:lnTo>
                    <a:pt x="672" y="211"/>
                  </a:lnTo>
                  <a:lnTo>
                    <a:pt x="674" y="211"/>
                  </a:lnTo>
                  <a:lnTo>
                    <a:pt x="674" y="221"/>
                  </a:lnTo>
                  <a:lnTo>
                    <a:pt x="630" y="221"/>
                  </a:lnTo>
                  <a:lnTo>
                    <a:pt x="630" y="211"/>
                  </a:lnTo>
                  <a:lnTo>
                    <a:pt x="633" y="211"/>
                  </a:lnTo>
                  <a:lnTo>
                    <a:pt x="635" y="211"/>
                  </a:lnTo>
                  <a:lnTo>
                    <a:pt x="638" y="211"/>
                  </a:lnTo>
                  <a:lnTo>
                    <a:pt x="638" y="208"/>
                  </a:lnTo>
                  <a:lnTo>
                    <a:pt x="638" y="206"/>
                  </a:lnTo>
                  <a:lnTo>
                    <a:pt x="625" y="182"/>
                  </a:lnTo>
                  <a:lnTo>
                    <a:pt x="615" y="190"/>
                  </a:lnTo>
                  <a:close/>
                  <a:moveTo>
                    <a:pt x="698" y="161"/>
                  </a:moveTo>
                  <a:lnTo>
                    <a:pt x="705" y="161"/>
                  </a:lnTo>
                  <a:lnTo>
                    <a:pt x="705" y="201"/>
                  </a:lnTo>
                  <a:lnTo>
                    <a:pt x="705" y="203"/>
                  </a:lnTo>
                  <a:lnTo>
                    <a:pt x="705" y="206"/>
                  </a:lnTo>
                  <a:lnTo>
                    <a:pt x="705" y="208"/>
                  </a:lnTo>
                  <a:lnTo>
                    <a:pt x="708" y="208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08"/>
                  </a:lnTo>
                  <a:lnTo>
                    <a:pt x="716" y="208"/>
                  </a:lnTo>
                  <a:lnTo>
                    <a:pt x="718" y="206"/>
                  </a:lnTo>
                  <a:lnTo>
                    <a:pt x="721" y="206"/>
                  </a:lnTo>
                  <a:lnTo>
                    <a:pt x="721" y="182"/>
                  </a:lnTo>
                  <a:lnTo>
                    <a:pt x="721" y="180"/>
                  </a:lnTo>
                  <a:lnTo>
                    <a:pt x="721" y="177"/>
                  </a:lnTo>
                  <a:lnTo>
                    <a:pt x="718" y="177"/>
                  </a:lnTo>
                  <a:lnTo>
                    <a:pt x="718" y="174"/>
                  </a:lnTo>
                  <a:lnTo>
                    <a:pt x="716" y="174"/>
                  </a:lnTo>
                  <a:lnTo>
                    <a:pt x="713" y="174"/>
                  </a:lnTo>
                  <a:lnTo>
                    <a:pt x="713" y="167"/>
                  </a:lnTo>
                  <a:lnTo>
                    <a:pt x="734" y="161"/>
                  </a:lnTo>
                  <a:lnTo>
                    <a:pt x="742" y="161"/>
                  </a:lnTo>
                  <a:lnTo>
                    <a:pt x="742" y="203"/>
                  </a:lnTo>
                  <a:lnTo>
                    <a:pt x="742" y="206"/>
                  </a:lnTo>
                  <a:lnTo>
                    <a:pt x="742" y="208"/>
                  </a:lnTo>
                  <a:lnTo>
                    <a:pt x="744" y="211"/>
                  </a:lnTo>
                  <a:lnTo>
                    <a:pt x="747" y="211"/>
                  </a:lnTo>
                  <a:lnTo>
                    <a:pt x="750" y="211"/>
                  </a:lnTo>
                  <a:lnTo>
                    <a:pt x="750" y="221"/>
                  </a:lnTo>
                  <a:lnTo>
                    <a:pt x="724" y="221"/>
                  </a:lnTo>
                  <a:lnTo>
                    <a:pt x="724" y="216"/>
                  </a:lnTo>
                  <a:lnTo>
                    <a:pt x="721" y="216"/>
                  </a:lnTo>
                  <a:lnTo>
                    <a:pt x="721" y="219"/>
                  </a:lnTo>
                  <a:lnTo>
                    <a:pt x="718" y="219"/>
                  </a:lnTo>
                  <a:lnTo>
                    <a:pt x="716" y="219"/>
                  </a:lnTo>
                  <a:lnTo>
                    <a:pt x="713" y="221"/>
                  </a:lnTo>
                  <a:lnTo>
                    <a:pt x="711" y="221"/>
                  </a:lnTo>
                  <a:lnTo>
                    <a:pt x="708" y="221"/>
                  </a:lnTo>
                  <a:lnTo>
                    <a:pt x="705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5" y="221"/>
                  </a:lnTo>
                  <a:lnTo>
                    <a:pt x="695" y="219"/>
                  </a:lnTo>
                  <a:lnTo>
                    <a:pt x="692" y="219"/>
                  </a:lnTo>
                  <a:lnTo>
                    <a:pt x="690" y="216"/>
                  </a:lnTo>
                  <a:lnTo>
                    <a:pt x="687" y="216"/>
                  </a:lnTo>
                  <a:lnTo>
                    <a:pt x="687" y="214"/>
                  </a:lnTo>
                  <a:lnTo>
                    <a:pt x="687" y="211"/>
                  </a:lnTo>
                  <a:lnTo>
                    <a:pt x="687" y="208"/>
                  </a:lnTo>
                  <a:lnTo>
                    <a:pt x="685" y="206"/>
                  </a:lnTo>
                  <a:lnTo>
                    <a:pt x="685" y="203"/>
                  </a:lnTo>
                  <a:lnTo>
                    <a:pt x="685" y="182"/>
                  </a:lnTo>
                  <a:lnTo>
                    <a:pt x="685" y="180"/>
                  </a:lnTo>
                  <a:lnTo>
                    <a:pt x="685" y="177"/>
                  </a:lnTo>
                  <a:lnTo>
                    <a:pt x="682" y="177"/>
                  </a:lnTo>
                  <a:lnTo>
                    <a:pt x="682" y="174"/>
                  </a:lnTo>
                  <a:lnTo>
                    <a:pt x="680" y="174"/>
                  </a:lnTo>
                  <a:lnTo>
                    <a:pt x="677" y="174"/>
                  </a:lnTo>
                  <a:lnTo>
                    <a:pt x="677" y="167"/>
                  </a:lnTo>
                  <a:lnTo>
                    <a:pt x="698" y="161"/>
                  </a:lnTo>
                  <a:close/>
                  <a:moveTo>
                    <a:pt x="752" y="141"/>
                  </a:moveTo>
                  <a:lnTo>
                    <a:pt x="752" y="141"/>
                  </a:lnTo>
                  <a:lnTo>
                    <a:pt x="755" y="141"/>
                  </a:lnTo>
                  <a:lnTo>
                    <a:pt x="757" y="141"/>
                  </a:lnTo>
                  <a:lnTo>
                    <a:pt x="760" y="141"/>
                  </a:lnTo>
                  <a:lnTo>
                    <a:pt x="763" y="141"/>
                  </a:lnTo>
                  <a:lnTo>
                    <a:pt x="765" y="141"/>
                  </a:lnTo>
                  <a:lnTo>
                    <a:pt x="768" y="138"/>
                  </a:lnTo>
                  <a:lnTo>
                    <a:pt x="770" y="138"/>
                  </a:lnTo>
                  <a:lnTo>
                    <a:pt x="773" y="138"/>
                  </a:lnTo>
                  <a:lnTo>
                    <a:pt x="773" y="135"/>
                  </a:lnTo>
                  <a:lnTo>
                    <a:pt x="781" y="135"/>
                  </a:lnTo>
                  <a:lnTo>
                    <a:pt x="781" y="201"/>
                  </a:lnTo>
                  <a:lnTo>
                    <a:pt x="781" y="203"/>
                  </a:lnTo>
                  <a:lnTo>
                    <a:pt x="781" y="206"/>
                  </a:lnTo>
                  <a:lnTo>
                    <a:pt x="781" y="208"/>
                  </a:lnTo>
                  <a:lnTo>
                    <a:pt x="783" y="211"/>
                  </a:lnTo>
                  <a:lnTo>
                    <a:pt x="786" y="211"/>
                  </a:lnTo>
                  <a:lnTo>
                    <a:pt x="786" y="221"/>
                  </a:lnTo>
                  <a:lnTo>
                    <a:pt x="752" y="221"/>
                  </a:lnTo>
                  <a:lnTo>
                    <a:pt x="752" y="211"/>
                  </a:lnTo>
                  <a:lnTo>
                    <a:pt x="755" y="211"/>
                  </a:lnTo>
                  <a:lnTo>
                    <a:pt x="757" y="211"/>
                  </a:lnTo>
                  <a:lnTo>
                    <a:pt x="757" y="208"/>
                  </a:lnTo>
                  <a:lnTo>
                    <a:pt x="760" y="208"/>
                  </a:lnTo>
                  <a:lnTo>
                    <a:pt x="760" y="206"/>
                  </a:lnTo>
                  <a:lnTo>
                    <a:pt x="760" y="203"/>
                  </a:lnTo>
                  <a:lnTo>
                    <a:pt x="760" y="161"/>
                  </a:lnTo>
                  <a:lnTo>
                    <a:pt x="760" y="159"/>
                  </a:lnTo>
                  <a:lnTo>
                    <a:pt x="760" y="156"/>
                  </a:lnTo>
                  <a:lnTo>
                    <a:pt x="760" y="154"/>
                  </a:lnTo>
                  <a:lnTo>
                    <a:pt x="757" y="154"/>
                  </a:lnTo>
                  <a:lnTo>
                    <a:pt x="757" y="151"/>
                  </a:lnTo>
                  <a:lnTo>
                    <a:pt x="755" y="151"/>
                  </a:lnTo>
                  <a:lnTo>
                    <a:pt x="752" y="151"/>
                  </a:lnTo>
                  <a:lnTo>
                    <a:pt x="752" y="141"/>
                  </a:lnTo>
                  <a:close/>
                  <a:moveTo>
                    <a:pt x="791" y="164"/>
                  </a:moveTo>
                  <a:lnTo>
                    <a:pt x="794" y="164"/>
                  </a:lnTo>
                  <a:lnTo>
                    <a:pt x="796" y="161"/>
                  </a:lnTo>
                  <a:lnTo>
                    <a:pt x="799" y="161"/>
                  </a:lnTo>
                  <a:lnTo>
                    <a:pt x="801" y="161"/>
                  </a:lnTo>
                  <a:lnTo>
                    <a:pt x="801" y="159"/>
                  </a:lnTo>
                  <a:lnTo>
                    <a:pt x="804" y="159"/>
                  </a:lnTo>
                  <a:lnTo>
                    <a:pt x="804" y="156"/>
                  </a:lnTo>
                  <a:lnTo>
                    <a:pt x="807" y="154"/>
                  </a:lnTo>
                  <a:lnTo>
                    <a:pt x="807" y="151"/>
                  </a:lnTo>
                  <a:lnTo>
                    <a:pt x="807" y="148"/>
                  </a:lnTo>
                  <a:lnTo>
                    <a:pt x="807" y="146"/>
                  </a:lnTo>
                  <a:lnTo>
                    <a:pt x="807" y="143"/>
                  </a:lnTo>
                  <a:lnTo>
                    <a:pt x="820" y="143"/>
                  </a:lnTo>
                  <a:lnTo>
                    <a:pt x="820" y="161"/>
                  </a:lnTo>
                  <a:lnTo>
                    <a:pt x="835" y="161"/>
                  </a:lnTo>
                  <a:lnTo>
                    <a:pt x="835" y="172"/>
                  </a:lnTo>
                  <a:lnTo>
                    <a:pt x="820" y="172"/>
                  </a:lnTo>
                  <a:lnTo>
                    <a:pt x="820" y="203"/>
                  </a:lnTo>
                  <a:lnTo>
                    <a:pt x="820" y="206"/>
                  </a:lnTo>
                  <a:lnTo>
                    <a:pt x="820" y="208"/>
                  </a:lnTo>
                  <a:lnTo>
                    <a:pt x="822" y="208"/>
                  </a:lnTo>
                  <a:lnTo>
                    <a:pt x="825" y="208"/>
                  </a:lnTo>
                  <a:lnTo>
                    <a:pt x="827" y="208"/>
                  </a:lnTo>
                  <a:lnTo>
                    <a:pt x="827" y="206"/>
                  </a:lnTo>
                  <a:lnTo>
                    <a:pt x="830" y="206"/>
                  </a:lnTo>
                  <a:lnTo>
                    <a:pt x="833" y="206"/>
                  </a:lnTo>
                  <a:lnTo>
                    <a:pt x="833" y="203"/>
                  </a:lnTo>
                  <a:lnTo>
                    <a:pt x="840" y="211"/>
                  </a:lnTo>
                  <a:lnTo>
                    <a:pt x="838" y="214"/>
                  </a:lnTo>
                  <a:lnTo>
                    <a:pt x="835" y="216"/>
                  </a:lnTo>
                  <a:lnTo>
                    <a:pt x="833" y="216"/>
                  </a:lnTo>
                  <a:lnTo>
                    <a:pt x="833" y="219"/>
                  </a:lnTo>
                  <a:lnTo>
                    <a:pt x="830" y="219"/>
                  </a:lnTo>
                  <a:lnTo>
                    <a:pt x="827" y="219"/>
                  </a:lnTo>
                  <a:lnTo>
                    <a:pt x="825" y="221"/>
                  </a:lnTo>
                  <a:lnTo>
                    <a:pt x="822" y="221"/>
                  </a:lnTo>
                  <a:lnTo>
                    <a:pt x="820" y="221"/>
                  </a:lnTo>
                  <a:lnTo>
                    <a:pt x="817" y="221"/>
                  </a:lnTo>
                  <a:lnTo>
                    <a:pt x="814" y="221"/>
                  </a:lnTo>
                  <a:lnTo>
                    <a:pt x="812" y="221"/>
                  </a:lnTo>
                  <a:lnTo>
                    <a:pt x="809" y="221"/>
                  </a:lnTo>
                  <a:lnTo>
                    <a:pt x="807" y="221"/>
                  </a:lnTo>
                  <a:lnTo>
                    <a:pt x="807" y="219"/>
                  </a:lnTo>
                  <a:lnTo>
                    <a:pt x="804" y="219"/>
                  </a:lnTo>
                  <a:lnTo>
                    <a:pt x="801" y="216"/>
                  </a:lnTo>
                  <a:lnTo>
                    <a:pt x="801" y="214"/>
                  </a:lnTo>
                  <a:lnTo>
                    <a:pt x="799" y="211"/>
                  </a:lnTo>
                  <a:lnTo>
                    <a:pt x="799" y="208"/>
                  </a:lnTo>
                  <a:lnTo>
                    <a:pt x="799" y="206"/>
                  </a:lnTo>
                  <a:lnTo>
                    <a:pt x="799" y="172"/>
                  </a:lnTo>
                  <a:lnTo>
                    <a:pt x="791" y="172"/>
                  </a:lnTo>
                  <a:lnTo>
                    <a:pt x="791" y="164"/>
                  </a:lnTo>
                  <a:close/>
                  <a:moveTo>
                    <a:pt x="866" y="161"/>
                  </a:moveTo>
                  <a:lnTo>
                    <a:pt x="871" y="161"/>
                  </a:lnTo>
                  <a:lnTo>
                    <a:pt x="871" y="201"/>
                  </a:lnTo>
                  <a:lnTo>
                    <a:pt x="871" y="203"/>
                  </a:lnTo>
                  <a:lnTo>
                    <a:pt x="871" y="206"/>
                  </a:lnTo>
                  <a:lnTo>
                    <a:pt x="874" y="206"/>
                  </a:lnTo>
                  <a:lnTo>
                    <a:pt x="874" y="208"/>
                  </a:lnTo>
                  <a:lnTo>
                    <a:pt x="877" y="208"/>
                  </a:lnTo>
                  <a:lnTo>
                    <a:pt x="877" y="211"/>
                  </a:lnTo>
                  <a:lnTo>
                    <a:pt x="879" y="211"/>
                  </a:lnTo>
                  <a:lnTo>
                    <a:pt x="879" y="208"/>
                  </a:lnTo>
                  <a:lnTo>
                    <a:pt x="882" y="208"/>
                  </a:lnTo>
                  <a:lnTo>
                    <a:pt x="884" y="208"/>
                  </a:lnTo>
                  <a:lnTo>
                    <a:pt x="887" y="206"/>
                  </a:lnTo>
                  <a:lnTo>
                    <a:pt x="890" y="206"/>
                  </a:lnTo>
                  <a:lnTo>
                    <a:pt x="890" y="182"/>
                  </a:lnTo>
                  <a:lnTo>
                    <a:pt x="890" y="180"/>
                  </a:lnTo>
                  <a:lnTo>
                    <a:pt x="890" y="177"/>
                  </a:lnTo>
                  <a:lnTo>
                    <a:pt x="887" y="177"/>
                  </a:lnTo>
                  <a:lnTo>
                    <a:pt x="884" y="174"/>
                  </a:lnTo>
                  <a:lnTo>
                    <a:pt x="882" y="174"/>
                  </a:lnTo>
                  <a:lnTo>
                    <a:pt x="882" y="167"/>
                  </a:lnTo>
                  <a:lnTo>
                    <a:pt x="903" y="161"/>
                  </a:lnTo>
                  <a:lnTo>
                    <a:pt x="910" y="161"/>
                  </a:lnTo>
                  <a:lnTo>
                    <a:pt x="910" y="203"/>
                  </a:lnTo>
                  <a:lnTo>
                    <a:pt x="910" y="206"/>
                  </a:lnTo>
                  <a:lnTo>
                    <a:pt x="910" y="208"/>
                  </a:lnTo>
                  <a:lnTo>
                    <a:pt x="910" y="211"/>
                  </a:lnTo>
                  <a:lnTo>
                    <a:pt x="913" y="211"/>
                  </a:lnTo>
                  <a:lnTo>
                    <a:pt x="916" y="211"/>
                  </a:lnTo>
                  <a:lnTo>
                    <a:pt x="918" y="211"/>
                  </a:lnTo>
                  <a:lnTo>
                    <a:pt x="918" y="221"/>
                  </a:lnTo>
                  <a:lnTo>
                    <a:pt x="892" y="221"/>
                  </a:lnTo>
                  <a:lnTo>
                    <a:pt x="892" y="216"/>
                  </a:lnTo>
                  <a:lnTo>
                    <a:pt x="890" y="216"/>
                  </a:lnTo>
                  <a:lnTo>
                    <a:pt x="890" y="219"/>
                  </a:lnTo>
                  <a:lnTo>
                    <a:pt x="887" y="219"/>
                  </a:lnTo>
                  <a:lnTo>
                    <a:pt x="884" y="219"/>
                  </a:lnTo>
                  <a:lnTo>
                    <a:pt x="882" y="219"/>
                  </a:lnTo>
                  <a:lnTo>
                    <a:pt x="882" y="221"/>
                  </a:lnTo>
                  <a:lnTo>
                    <a:pt x="879" y="221"/>
                  </a:lnTo>
                  <a:lnTo>
                    <a:pt x="877" y="221"/>
                  </a:lnTo>
                  <a:lnTo>
                    <a:pt x="874" y="221"/>
                  </a:lnTo>
                  <a:lnTo>
                    <a:pt x="871" y="221"/>
                  </a:lnTo>
                  <a:lnTo>
                    <a:pt x="869" y="221"/>
                  </a:lnTo>
                  <a:lnTo>
                    <a:pt x="866" y="221"/>
                  </a:lnTo>
                  <a:lnTo>
                    <a:pt x="864" y="221"/>
                  </a:lnTo>
                  <a:lnTo>
                    <a:pt x="864" y="219"/>
                  </a:lnTo>
                  <a:lnTo>
                    <a:pt x="861" y="219"/>
                  </a:lnTo>
                  <a:lnTo>
                    <a:pt x="858" y="219"/>
                  </a:lnTo>
                  <a:lnTo>
                    <a:pt x="858" y="216"/>
                  </a:lnTo>
                  <a:lnTo>
                    <a:pt x="856" y="216"/>
                  </a:lnTo>
                  <a:lnTo>
                    <a:pt x="856" y="214"/>
                  </a:lnTo>
                  <a:lnTo>
                    <a:pt x="856" y="211"/>
                  </a:lnTo>
                  <a:lnTo>
                    <a:pt x="853" y="211"/>
                  </a:lnTo>
                  <a:lnTo>
                    <a:pt x="853" y="208"/>
                  </a:lnTo>
                  <a:lnTo>
                    <a:pt x="853" y="206"/>
                  </a:lnTo>
                  <a:lnTo>
                    <a:pt x="853" y="203"/>
                  </a:lnTo>
                  <a:lnTo>
                    <a:pt x="853" y="182"/>
                  </a:lnTo>
                  <a:lnTo>
                    <a:pt x="853" y="180"/>
                  </a:lnTo>
                  <a:lnTo>
                    <a:pt x="853" y="177"/>
                  </a:lnTo>
                  <a:lnTo>
                    <a:pt x="851" y="177"/>
                  </a:lnTo>
                  <a:lnTo>
                    <a:pt x="851" y="174"/>
                  </a:lnTo>
                  <a:lnTo>
                    <a:pt x="848" y="174"/>
                  </a:lnTo>
                  <a:lnTo>
                    <a:pt x="846" y="174"/>
                  </a:lnTo>
                  <a:lnTo>
                    <a:pt x="846" y="167"/>
                  </a:lnTo>
                  <a:lnTo>
                    <a:pt x="866" y="161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88" name="Freeform 327"/>
            <p:cNvSpPr>
              <a:spLocks noEditPoints="1"/>
            </p:cNvSpPr>
            <p:nvPr/>
          </p:nvSpPr>
          <p:spPr bwMode="auto">
            <a:xfrm>
              <a:off x="934" y="4051"/>
              <a:ext cx="119" cy="85"/>
            </a:xfrm>
            <a:custGeom>
              <a:avLst/>
              <a:gdLst>
                <a:gd name="T0" fmla="*/ 26 w 119"/>
                <a:gd name="T1" fmla="*/ 6 h 84"/>
                <a:gd name="T2" fmla="*/ 28 w 119"/>
                <a:gd name="T3" fmla="*/ 6 h 84"/>
                <a:gd name="T4" fmla="*/ 36 w 119"/>
                <a:gd name="T5" fmla="*/ 3 h 84"/>
                <a:gd name="T6" fmla="*/ 44 w 119"/>
                <a:gd name="T7" fmla="*/ 3 h 84"/>
                <a:gd name="T8" fmla="*/ 49 w 119"/>
                <a:gd name="T9" fmla="*/ 6 h 84"/>
                <a:gd name="T10" fmla="*/ 49 w 119"/>
                <a:gd name="T11" fmla="*/ 11 h 84"/>
                <a:gd name="T12" fmla="*/ 49 w 119"/>
                <a:gd name="T13" fmla="*/ 16 h 84"/>
                <a:gd name="T14" fmla="*/ 44 w 119"/>
                <a:gd name="T15" fmla="*/ 19 h 84"/>
                <a:gd name="T16" fmla="*/ 41 w 119"/>
                <a:gd name="T17" fmla="*/ 19 h 84"/>
                <a:gd name="T18" fmla="*/ 39 w 119"/>
                <a:gd name="T19" fmla="*/ 19 h 84"/>
                <a:gd name="T20" fmla="*/ 36 w 119"/>
                <a:gd name="T21" fmla="*/ 19 h 84"/>
                <a:gd name="T22" fmla="*/ 33 w 119"/>
                <a:gd name="T23" fmla="*/ 16 h 84"/>
                <a:gd name="T24" fmla="*/ 31 w 119"/>
                <a:gd name="T25" fmla="*/ 16 h 84"/>
                <a:gd name="T26" fmla="*/ 28 w 119"/>
                <a:gd name="T27" fmla="*/ 16 h 84"/>
                <a:gd name="T28" fmla="*/ 28 w 119"/>
                <a:gd name="T29" fmla="*/ 48 h 84"/>
                <a:gd name="T30" fmla="*/ 28 w 119"/>
                <a:gd name="T31" fmla="*/ 50 h 84"/>
                <a:gd name="T32" fmla="*/ 28 w 119"/>
                <a:gd name="T33" fmla="*/ 50 h 84"/>
                <a:gd name="T34" fmla="*/ 31 w 119"/>
                <a:gd name="T35" fmla="*/ 53 h 84"/>
                <a:gd name="T36" fmla="*/ 33 w 119"/>
                <a:gd name="T37" fmla="*/ 53 h 84"/>
                <a:gd name="T38" fmla="*/ 36 w 119"/>
                <a:gd name="T39" fmla="*/ 63 h 84"/>
                <a:gd name="T40" fmla="*/ 2 w 119"/>
                <a:gd name="T41" fmla="*/ 53 h 84"/>
                <a:gd name="T42" fmla="*/ 2 w 119"/>
                <a:gd name="T43" fmla="*/ 53 h 84"/>
                <a:gd name="T44" fmla="*/ 5 w 119"/>
                <a:gd name="T45" fmla="*/ 50 h 84"/>
                <a:gd name="T46" fmla="*/ 8 w 119"/>
                <a:gd name="T47" fmla="*/ 50 h 84"/>
                <a:gd name="T48" fmla="*/ 8 w 119"/>
                <a:gd name="T49" fmla="*/ 48 h 84"/>
                <a:gd name="T50" fmla="*/ 8 w 119"/>
                <a:gd name="T51" fmla="*/ 21 h 84"/>
                <a:gd name="T52" fmla="*/ 8 w 119"/>
                <a:gd name="T53" fmla="*/ 19 h 84"/>
                <a:gd name="T54" fmla="*/ 8 w 119"/>
                <a:gd name="T55" fmla="*/ 16 h 84"/>
                <a:gd name="T56" fmla="*/ 8 w 119"/>
                <a:gd name="T57" fmla="*/ 16 h 84"/>
                <a:gd name="T58" fmla="*/ 5 w 119"/>
                <a:gd name="T59" fmla="*/ 13 h 84"/>
                <a:gd name="T60" fmla="*/ 0 w 119"/>
                <a:gd name="T61" fmla="*/ 13 h 84"/>
                <a:gd name="T62" fmla="*/ 85 w 119"/>
                <a:gd name="T63" fmla="*/ 11 h 84"/>
                <a:gd name="T64" fmla="*/ 80 w 119"/>
                <a:gd name="T65" fmla="*/ 11 h 84"/>
                <a:gd name="T66" fmla="*/ 80 w 119"/>
                <a:gd name="T67" fmla="*/ 11 h 84"/>
                <a:gd name="T68" fmla="*/ 78 w 119"/>
                <a:gd name="T69" fmla="*/ 13 h 84"/>
                <a:gd name="T70" fmla="*/ 80 w 119"/>
                <a:gd name="T71" fmla="*/ 16 h 84"/>
                <a:gd name="T72" fmla="*/ 80 w 119"/>
                <a:gd name="T73" fmla="*/ 19 h 84"/>
                <a:gd name="T74" fmla="*/ 96 w 119"/>
                <a:gd name="T75" fmla="*/ 16 h 84"/>
                <a:gd name="T76" fmla="*/ 96 w 119"/>
                <a:gd name="T77" fmla="*/ 16 h 84"/>
                <a:gd name="T78" fmla="*/ 96 w 119"/>
                <a:gd name="T79" fmla="*/ 11 h 84"/>
                <a:gd name="T80" fmla="*/ 119 w 119"/>
                <a:gd name="T81" fmla="*/ 0 h 84"/>
                <a:gd name="T82" fmla="*/ 114 w 119"/>
                <a:gd name="T83" fmla="*/ 13 h 84"/>
                <a:gd name="T84" fmla="*/ 111 w 119"/>
                <a:gd name="T85" fmla="*/ 16 h 84"/>
                <a:gd name="T86" fmla="*/ 91 w 119"/>
                <a:gd name="T87" fmla="*/ 63 h 84"/>
                <a:gd name="T88" fmla="*/ 85 w 119"/>
                <a:gd name="T89" fmla="*/ 74 h 84"/>
                <a:gd name="T90" fmla="*/ 80 w 119"/>
                <a:gd name="T91" fmla="*/ 82 h 84"/>
                <a:gd name="T92" fmla="*/ 75 w 119"/>
                <a:gd name="T93" fmla="*/ 87 h 84"/>
                <a:gd name="T94" fmla="*/ 62 w 119"/>
                <a:gd name="T95" fmla="*/ 87 h 84"/>
                <a:gd name="T96" fmla="*/ 57 w 119"/>
                <a:gd name="T97" fmla="*/ 87 h 84"/>
                <a:gd name="T98" fmla="*/ 52 w 119"/>
                <a:gd name="T99" fmla="*/ 82 h 84"/>
                <a:gd name="T100" fmla="*/ 54 w 119"/>
                <a:gd name="T101" fmla="*/ 74 h 84"/>
                <a:gd name="T102" fmla="*/ 62 w 119"/>
                <a:gd name="T103" fmla="*/ 69 h 84"/>
                <a:gd name="T104" fmla="*/ 65 w 119"/>
                <a:gd name="T105" fmla="*/ 69 h 84"/>
                <a:gd name="T106" fmla="*/ 67 w 119"/>
                <a:gd name="T107" fmla="*/ 71 h 84"/>
                <a:gd name="T108" fmla="*/ 70 w 119"/>
                <a:gd name="T109" fmla="*/ 71 h 84"/>
                <a:gd name="T110" fmla="*/ 75 w 119"/>
                <a:gd name="T111" fmla="*/ 69 h 84"/>
                <a:gd name="T112" fmla="*/ 78 w 119"/>
                <a:gd name="T113" fmla="*/ 63 h 84"/>
                <a:gd name="T114" fmla="*/ 59 w 119"/>
                <a:gd name="T115" fmla="*/ 16 h 84"/>
                <a:gd name="T116" fmla="*/ 57 w 119"/>
                <a:gd name="T117" fmla="*/ 13 h 84"/>
                <a:gd name="T118" fmla="*/ 52 w 119"/>
                <a:gd name="T119" fmla="*/ 11 h 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" h="84">
                  <a:moveTo>
                    <a:pt x="0" y="6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9" y="16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6"/>
                  </a:lnTo>
                  <a:close/>
                  <a:moveTo>
                    <a:pt x="52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80" y="16"/>
                  </a:lnTo>
                  <a:lnTo>
                    <a:pt x="80" y="19"/>
                  </a:lnTo>
                  <a:lnTo>
                    <a:pt x="88" y="37"/>
                  </a:lnTo>
                  <a:lnTo>
                    <a:pt x="96" y="16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91" y="11"/>
                  </a:lnTo>
                  <a:lnTo>
                    <a:pt x="91" y="0"/>
                  </a:lnTo>
                  <a:lnTo>
                    <a:pt x="119" y="0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1" y="13"/>
                  </a:lnTo>
                  <a:lnTo>
                    <a:pt x="111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91" y="60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6"/>
                  </a:lnTo>
                  <a:lnTo>
                    <a:pt x="88" y="68"/>
                  </a:lnTo>
                  <a:lnTo>
                    <a:pt x="85" y="68"/>
                  </a:lnTo>
                  <a:lnTo>
                    <a:pt x="85" y="71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0" y="79"/>
                  </a:lnTo>
                  <a:lnTo>
                    <a:pt x="78" y="81"/>
                  </a:lnTo>
                  <a:lnTo>
                    <a:pt x="75" y="81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7" y="84"/>
                  </a:lnTo>
                  <a:lnTo>
                    <a:pt x="65" y="84"/>
                  </a:lnTo>
                  <a:lnTo>
                    <a:pt x="62" y="84"/>
                  </a:lnTo>
                  <a:lnTo>
                    <a:pt x="59" y="84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2" y="79"/>
                  </a:lnTo>
                  <a:lnTo>
                    <a:pt x="52" y="76"/>
                  </a:lnTo>
                  <a:lnTo>
                    <a:pt x="52" y="74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62" y="66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70" y="68"/>
                  </a:lnTo>
                  <a:lnTo>
                    <a:pt x="70" y="71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5" y="66"/>
                  </a:lnTo>
                  <a:lnTo>
                    <a:pt x="75" y="63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4" y="11"/>
                  </a:lnTo>
                  <a:lnTo>
                    <a:pt x="52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4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26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CBA0BF5-2123-476C-B650-40CB55278E4D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C338BC1C-0C5C-41DB-81F6-7F268C3B1C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1" r:id="rId1"/>
    <p:sldLayoutId id="2147485932" r:id="rId2"/>
    <p:sldLayoutId id="2147485933" r:id="rId3"/>
    <p:sldLayoutId id="2147485702" r:id="rId4"/>
    <p:sldLayoutId id="2147485934" r:id="rId5"/>
    <p:sldLayoutId id="2147485703" r:id="rId6"/>
    <p:sldLayoutId id="2147485935" r:id="rId7"/>
    <p:sldLayoutId id="2147485936" r:id="rId8"/>
    <p:sldLayoutId id="2147485937" r:id="rId9"/>
    <p:sldLayoutId id="2147485704" r:id="rId10"/>
    <p:sldLayoutId id="21474859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293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A888D3E5-E03D-4A8F-B904-439BF0939EE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58A8839-22EB-4883-BD56-F8EFB80EB7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9" r:id="rId1"/>
    <p:sldLayoutId id="2147485940" r:id="rId2"/>
    <p:sldLayoutId id="2147485941" r:id="rId3"/>
    <p:sldLayoutId id="2147485705" r:id="rId4"/>
    <p:sldLayoutId id="2147485942" r:id="rId5"/>
    <p:sldLayoutId id="2147485706" r:id="rId6"/>
    <p:sldLayoutId id="2147485943" r:id="rId7"/>
    <p:sldLayoutId id="2147485944" r:id="rId8"/>
    <p:sldLayoutId id="2147485945" r:id="rId9"/>
    <p:sldLayoutId id="2147485707" r:id="rId10"/>
    <p:sldLayoutId id="21474859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317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10BB778-9646-4509-9C0D-E77672F3974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AC8238B6-F475-41EF-A425-24896BE011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7" r:id="rId1"/>
    <p:sldLayoutId id="2147485948" r:id="rId2"/>
    <p:sldLayoutId id="2147485949" r:id="rId3"/>
    <p:sldLayoutId id="2147485708" r:id="rId4"/>
    <p:sldLayoutId id="2147485950" r:id="rId5"/>
    <p:sldLayoutId id="2147485709" r:id="rId6"/>
    <p:sldLayoutId id="2147485951" r:id="rId7"/>
    <p:sldLayoutId id="2147485952" r:id="rId8"/>
    <p:sldLayoutId id="2147485953" r:id="rId9"/>
    <p:sldLayoutId id="2147485710" r:id="rId10"/>
    <p:sldLayoutId id="21474859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41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53CD6C4-2116-4E46-BDD2-4272933731A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C0B11F01-3D1F-45F8-9342-BFC08BCC75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5" r:id="rId1"/>
    <p:sldLayoutId id="2147485956" r:id="rId2"/>
    <p:sldLayoutId id="2147485957" r:id="rId3"/>
    <p:sldLayoutId id="2147485711" r:id="rId4"/>
    <p:sldLayoutId id="2147485958" r:id="rId5"/>
    <p:sldLayoutId id="2147485712" r:id="rId6"/>
    <p:sldLayoutId id="2147485959" r:id="rId7"/>
    <p:sldLayoutId id="2147485960" r:id="rId8"/>
    <p:sldLayoutId id="2147485961" r:id="rId9"/>
    <p:sldLayoutId id="2147485713" r:id="rId10"/>
    <p:sldLayoutId id="21474859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365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6AA2FBD9-7FAF-40E4-9C64-B9BBDBB9F4B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D0FFB56-BDF2-4196-9897-748632DCE0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63" r:id="rId1"/>
    <p:sldLayoutId id="2147485964" r:id="rId2"/>
    <p:sldLayoutId id="2147485965" r:id="rId3"/>
    <p:sldLayoutId id="2147485714" r:id="rId4"/>
    <p:sldLayoutId id="2147485966" r:id="rId5"/>
    <p:sldLayoutId id="2147485715" r:id="rId6"/>
    <p:sldLayoutId id="2147485967" r:id="rId7"/>
    <p:sldLayoutId id="2147485968" r:id="rId8"/>
    <p:sldLayoutId id="2147485969" r:id="rId9"/>
    <p:sldLayoutId id="2147485716" r:id="rId10"/>
    <p:sldLayoutId id="21474859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38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4C277CB9-57C2-4524-B769-F8169F32576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A1F4E0D2-F99A-4947-8239-A5F098DEB4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1" r:id="rId1"/>
    <p:sldLayoutId id="2147485972" r:id="rId2"/>
    <p:sldLayoutId id="2147485973" r:id="rId3"/>
    <p:sldLayoutId id="2147485717" r:id="rId4"/>
    <p:sldLayoutId id="2147485974" r:id="rId5"/>
    <p:sldLayoutId id="2147485718" r:id="rId6"/>
    <p:sldLayoutId id="2147485975" r:id="rId7"/>
    <p:sldLayoutId id="2147485976" r:id="rId8"/>
    <p:sldLayoutId id="2147485977" r:id="rId9"/>
    <p:sldLayoutId id="2147485719" r:id="rId10"/>
    <p:sldLayoutId id="21474859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741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391AE28-4767-498C-A244-CCD4DA5E921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86E30BA-142C-41E4-B2B1-B31BCBC8B2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0" r:id="rId1"/>
    <p:sldLayoutId id="2147485721" r:id="rId2"/>
    <p:sldLayoutId id="2147485722" r:id="rId3"/>
    <p:sldLayoutId id="2147485723" r:id="rId4"/>
    <p:sldLayoutId id="2147485724" r:id="rId5"/>
    <p:sldLayoutId id="2147485725" r:id="rId6"/>
    <p:sldLayoutId id="2147485726" r:id="rId7"/>
    <p:sldLayoutId id="2147485727" r:id="rId8"/>
    <p:sldLayoutId id="2147485728" r:id="rId9"/>
    <p:sldLayoutId id="2147485729" r:id="rId10"/>
    <p:sldLayoutId id="2147485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843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0738257-40D1-46CF-8F49-E17B04C0DFB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9886007-5E9F-41CB-9E48-1EB073B660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945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3C67EA1-325B-40EF-B790-FBB6F416A4B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96EA021-6B96-456D-B123-0079D19818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048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72EE3DA-1921-44BE-88B1-29E0EE615BDA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266294F-7F6C-48E3-80F2-B5F43A7D0F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3" r:id="rId1"/>
    <p:sldLayoutId id="2147485754" r:id="rId2"/>
    <p:sldLayoutId id="2147485755" r:id="rId3"/>
    <p:sldLayoutId id="2147485756" r:id="rId4"/>
    <p:sldLayoutId id="2147485757" r:id="rId5"/>
    <p:sldLayoutId id="2147485758" r:id="rId6"/>
    <p:sldLayoutId id="2147485759" r:id="rId7"/>
    <p:sldLayoutId id="2147485760" r:id="rId8"/>
    <p:sldLayoutId id="2147485761" r:id="rId9"/>
    <p:sldLayoutId id="2147485762" r:id="rId10"/>
    <p:sldLayoutId id="2147485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1275" y="1628775"/>
            <a:ext cx="4835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-36513" y="0"/>
            <a:ext cx="3384551" cy="1557338"/>
          </a:xfrm>
          <a:prstGeom prst="rect">
            <a:avLst/>
          </a:prstGeom>
          <a:solidFill>
            <a:srgbClr val="004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-36513" y="1557338"/>
            <a:ext cx="3384551" cy="5300662"/>
          </a:xfrm>
          <a:prstGeom prst="foldedCorner">
            <a:avLst>
              <a:gd name="adj" fmla="val 32741"/>
            </a:avLst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333375"/>
            <a:ext cx="217487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68313" y="333375"/>
            <a:ext cx="217487" cy="2159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54063" y="333375"/>
            <a:ext cx="217487" cy="2159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71550" y="333375"/>
            <a:ext cx="2376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pl-PL" altLang="pl-PL" sz="900" b="1" smtClean="0">
                <a:latin typeface="Arial" charset="0"/>
              </a:rPr>
              <a:t>TARNOWSKA FUNDACJA KULTURY</a:t>
            </a:r>
          </a:p>
        </p:txBody>
      </p:sp>
      <p:pic>
        <p:nvPicPr>
          <p:cNvPr id="2057" name="Picture 9" descr="Obraz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8101013" y="188913"/>
            <a:ext cx="720725" cy="620712"/>
            <a:chOff x="13" y="3219"/>
            <a:chExt cx="1040" cy="919"/>
          </a:xfrm>
        </p:grpSpPr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228" y="3219"/>
              <a:ext cx="586" cy="630"/>
            </a:xfrm>
            <a:custGeom>
              <a:avLst/>
              <a:gdLst>
                <a:gd name="T0" fmla="*/ 182 w 586"/>
                <a:gd name="T1" fmla="*/ 0 h 629"/>
                <a:gd name="T2" fmla="*/ 182 w 586"/>
                <a:gd name="T3" fmla="*/ 57 h 629"/>
                <a:gd name="T4" fmla="*/ 99 w 586"/>
                <a:gd name="T5" fmla="*/ 62 h 629"/>
                <a:gd name="T6" fmla="*/ 83 w 586"/>
                <a:gd name="T7" fmla="*/ 65 h 629"/>
                <a:gd name="T8" fmla="*/ 73 w 586"/>
                <a:gd name="T9" fmla="*/ 70 h 629"/>
                <a:gd name="T10" fmla="*/ 62 w 586"/>
                <a:gd name="T11" fmla="*/ 78 h 629"/>
                <a:gd name="T12" fmla="*/ 57 w 586"/>
                <a:gd name="T13" fmla="*/ 88 h 629"/>
                <a:gd name="T14" fmla="*/ 55 w 586"/>
                <a:gd name="T15" fmla="*/ 99 h 629"/>
                <a:gd name="T16" fmla="*/ 52 w 586"/>
                <a:gd name="T17" fmla="*/ 109 h 629"/>
                <a:gd name="T18" fmla="*/ 50 w 586"/>
                <a:gd name="T19" fmla="*/ 122 h 629"/>
                <a:gd name="T20" fmla="*/ 44 w 586"/>
                <a:gd name="T21" fmla="*/ 135 h 629"/>
                <a:gd name="T22" fmla="*/ 0 w 586"/>
                <a:gd name="T23" fmla="*/ 135 h 629"/>
                <a:gd name="T24" fmla="*/ 0 w 586"/>
                <a:gd name="T25" fmla="*/ 0 h 629"/>
                <a:gd name="T26" fmla="*/ 182 w 586"/>
                <a:gd name="T27" fmla="*/ 0 h 629"/>
                <a:gd name="T28" fmla="*/ 203 w 586"/>
                <a:gd name="T29" fmla="*/ 0 h 629"/>
                <a:gd name="T30" fmla="*/ 384 w 586"/>
                <a:gd name="T31" fmla="*/ 0 h 629"/>
                <a:gd name="T32" fmla="*/ 384 w 586"/>
                <a:gd name="T33" fmla="*/ 569 h 629"/>
                <a:gd name="T34" fmla="*/ 465 w 586"/>
                <a:gd name="T35" fmla="*/ 572 h 629"/>
                <a:gd name="T36" fmla="*/ 465 w 586"/>
                <a:gd name="T37" fmla="*/ 632 h 629"/>
                <a:gd name="T38" fmla="*/ 127 w 586"/>
                <a:gd name="T39" fmla="*/ 632 h 629"/>
                <a:gd name="T40" fmla="*/ 125 w 586"/>
                <a:gd name="T41" fmla="*/ 569 h 629"/>
                <a:gd name="T42" fmla="*/ 203 w 586"/>
                <a:gd name="T43" fmla="*/ 569 h 629"/>
                <a:gd name="T44" fmla="*/ 203 w 586"/>
                <a:gd name="T45" fmla="*/ 0 h 629"/>
                <a:gd name="T46" fmla="*/ 402 w 586"/>
                <a:gd name="T47" fmla="*/ 0 h 629"/>
                <a:gd name="T48" fmla="*/ 405 w 586"/>
                <a:gd name="T49" fmla="*/ 57 h 629"/>
                <a:gd name="T50" fmla="*/ 488 w 586"/>
                <a:gd name="T51" fmla="*/ 62 h 629"/>
                <a:gd name="T52" fmla="*/ 503 w 586"/>
                <a:gd name="T53" fmla="*/ 65 h 629"/>
                <a:gd name="T54" fmla="*/ 514 w 586"/>
                <a:gd name="T55" fmla="*/ 70 h 629"/>
                <a:gd name="T56" fmla="*/ 522 w 586"/>
                <a:gd name="T57" fmla="*/ 78 h 629"/>
                <a:gd name="T58" fmla="*/ 527 w 586"/>
                <a:gd name="T59" fmla="*/ 88 h 629"/>
                <a:gd name="T60" fmla="*/ 532 w 586"/>
                <a:gd name="T61" fmla="*/ 99 h 629"/>
                <a:gd name="T62" fmla="*/ 535 w 586"/>
                <a:gd name="T63" fmla="*/ 109 h 629"/>
                <a:gd name="T64" fmla="*/ 537 w 586"/>
                <a:gd name="T65" fmla="*/ 122 h 629"/>
                <a:gd name="T66" fmla="*/ 540 w 586"/>
                <a:gd name="T67" fmla="*/ 135 h 629"/>
                <a:gd name="T68" fmla="*/ 584 w 586"/>
                <a:gd name="T69" fmla="*/ 135 h 629"/>
                <a:gd name="T70" fmla="*/ 586 w 586"/>
                <a:gd name="T71" fmla="*/ 0 h 629"/>
                <a:gd name="T72" fmla="*/ 402 w 586"/>
                <a:gd name="T73" fmla="*/ 0 h 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6" h="629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  <a:close/>
                  <a:moveTo>
                    <a:pt x="203" y="0"/>
                  </a:moveTo>
                  <a:lnTo>
                    <a:pt x="384" y="0"/>
                  </a:lnTo>
                  <a:lnTo>
                    <a:pt x="384" y="566"/>
                  </a:lnTo>
                  <a:lnTo>
                    <a:pt x="465" y="569"/>
                  </a:lnTo>
                  <a:lnTo>
                    <a:pt x="465" y="629"/>
                  </a:lnTo>
                  <a:lnTo>
                    <a:pt x="127" y="629"/>
                  </a:lnTo>
                  <a:lnTo>
                    <a:pt x="125" y="566"/>
                  </a:lnTo>
                  <a:lnTo>
                    <a:pt x="203" y="566"/>
                  </a:lnTo>
                  <a:lnTo>
                    <a:pt x="203" y="0"/>
                  </a:lnTo>
                  <a:close/>
                  <a:moveTo>
                    <a:pt x="402" y="0"/>
                  </a:moveTo>
                  <a:lnTo>
                    <a:pt x="405" y="57"/>
                  </a:lnTo>
                  <a:lnTo>
                    <a:pt x="488" y="62"/>
                  </a:lnTo>
                  <a:lnTo>
                    <a:pt x="503" y="65"/>
                  </a:lnTo>
                  <a:lnTo>
                    <a:pt x="514" y="70"/>
                  </a:lnTo>
                  <a:lnTo>
                    <a:pt x="522" y="78"/>
                  </a:lnTo>
                  <a:lnTo>
                    <a:pt x="527" y="88"/>
                  </a:lnTo>
                  <a:lnTo>
                    <a:pt x="532" y="99"/>
                  </a:lnTo>
                  <a:lnTo>
                    <a:pt x="535" y="109"/>
                  </a:lnTo>
                  <a:lnTo>
                    <a:pt x="537" y="122"/>
                  </a:lnTo>
                  <a:lnTo>
                    <a:pt x="540" y="135"/>
                  </a:lnTo>
                  <a:lnTo>
                    <a:pt x="584" y="135"/>
                  </a:lnTo>
                  <a:lnTo>
                    <a:pt x="586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28" y="3219"/>
              <a:ext cx="181" cy="134"/>
            </a:xfrm>
            <a:custGeom>
              <a:avLst/>
              <a:gdLst>
                <a:gd name="T0" fmla="*/ 179 w 182"/>
                <a:gd name="T1" fmla="*/ 0 h 135"/>
                <a:gd name="T2" fmla="*/ 179 w 182"/>
                <a:gd name="T3" fmla="*/ 57 h 135"/>
                <a:gd name="T4" fmla="*/ 96 w 182"/>
                <a:gd name="T5" fmla="*/ 62 h 135"/>
                <a:gd name="T6" fmla="*/ 83 w 182"/>
                <a:gd name="T7" fmla="*/ 65 h 135"/>
                <a:gd name="T8" fmla="*/ 73 w 182"/>
                <a:gd name="T9" fmla="*/ 67 h 135"/>
                <a:gd name="T10" fmla="*/ 62 w 182"/>
                <a:gd name="T11" fmla="*/ 75 h 135"/>
                <a:gd name="T12" fmla="*/ 57 w 182"/>
                <a:gd name="T13" fmla="*/ 85 h 135"/>
                <a:gd name="T14" fmla="*/ 55 w 182"/>
                <a:gd name="T15" fmla="*/ 96 h 135"/>
                <a:gd name="T16" fmla="*/ 52 w 182"/>
                <a:gd name="T17" fmla="*/ 106 h 135"/>
                <a:gd name="T18" fmla="*/ 50 w 182"/>
                <a:gd name="T19" fmla="*/ 119 h 135"/>
                <a:gd name="T20" fmla="*/ 44 w 182"/>
                <a:gd name="T21" fmla="*/ 132 h 135"/>
                <a:gd name="T22" fmla="*/ 0 w 182"/>
                <a:gd name="T23" fmla="*/ 132 h 135"/>
                <a:gd name="T24" fmla="*/ 0 w 182"/>
                <a:gd name="T25" fmla="*/ 0 h 135"/>
                <a:gd name="T26" fmla="*/ 179 w 182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2" h="135">
                  <a:moveTo>
                    <a:pt x="182" y="0"/>
                  </a:moveTo>
                  <a:lnTo>
                    <a:pt x="182" y="57"/>
                  </a:lnTo>
                  <a:lnTo>
                    <a:pt x="99" y="62"/>
                  </a:lnTo>
                  <a:lnTo>
                    <a:pt x="83" y="65"/>
                  </a:lnTo>
                  <a:lnTo>
                    <a:pt x="73" y="70"/>
                  </a:lnTo>
                  <a:lnTo>
                    <a:pt x="62" y="78"/>
                  </a:lnTo>
                  <a:lnTo>
                    <a:pt x="57" y="88"/>
                  </a:lnTo>
                  <a:lnTo>
                    <a:pt x="55" y="99"/>
                  </a:lnTo>
                  <a:lnTo>
                    <a:pt x="52" y="109"/>
                  </a:lnTo>
                  <a:lnTo>
                    <a:pt x="50" y="122"/>
                  </a:lnTo>
                  <a:lnTo>
                    <a:pt x="44" y="135"/>
                  </a:lnTo>
                  <a:lnTo>
                    <a:pt x="0" y="135"/>
                  </a:ln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352" y="3219"/>
              <a:ext cx="341" cy="630"/>
            </a:xfrm>
            <a:custGeom>
              <a:avLst/>
              <a:gdLst>
                <a:gd name="T0" fmla="*/ 78 w 340"/>
                <a:gd name="T1" fmla="*/ 0 h 629"/>
                <a:gd name="T2" fmla="*/ 262 w 340"/>
                <a:gd name="T3" fmla="*/ 0 h 629"/>
                <a:gd name="T4" fmla="*/ 262 w 340"/>
                <a:gd name="T5" fmla="*/ 569 h 629"/>
                <a:gd name="T6" fmla="*/ 343 w 340"/>
                <a:gd name="T7" fmla="*/ 572 h 629"/>
                <a:gd name="T8" fmla="*/ 343 w 340"/>
                <a:gd name="T9" fmla="*/ 632 h 629"/>
                <a:gd name="T10" fmla="*/ 2 w 340"/>
                <a:gd name="T11" fmla="*/ 632 h 629"/>
                <a:gd name="T12" fmla="*/ 0 w 340"/>
                <a:gd name="T13" fmla="*/ 569 h 629"/>
                <a:gd name="T14" fmla="*/ 78 w 340"/>
                <a:gd name="T15" fmla="*/ 569 h 629"/>
                <a:gd name="T16" fmla="*/ 78 w 340"/>
                <a:gd name="T17" fmla="*/ 0 h 6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0" h="629">
                  <a:moveTo>
                    <a:pt x="78" y="0"/>
                  </a:moveTo>
                  <a:lnTo>
                    <a:pt x="259" y="0"/>
                  </a:lnTo>
                  <a:lnTo>
                    <a:pt x="259" y="566"/>
                  </a:lnTo>
                  <a:lnTo>
                    <a:pt x="340" y="569"/>
                  </a:lnTo>
                  <a:lnTo>
                    <a:pt x="340" y="629"/>
                  </a:lnTo>
                  <a:lnTo>
                    <a:pt x="2" y="629"/>
                  </a:lnTo>
                  <a:lnTo>
                    <a:pt x="0" y="566"/>
                  </a:lnTo>
                  <a:lnTo>
                    <a:pt x="78" y="566"/>
                  </a:lnTo>
                  <a:lnTo>
                    <a:pt x="78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629" y="3219"/>
              <a:ext cx="186" cy="134"/>
            </a:xfrm>
            <a:custGeom>
              <a:avLst/>
              <a:gdLst>
                <a:gd name="T0" fmla="*/ 0 w 184"/>
                <a:gd name="T1" fmla="*/ 0 h 135"/>
                <a:gd name="T2" fmla="*/ 3 w 184"/>
                <a:gd name="T3" fmla="*/ 57 h 135"/>
                <a:gd name="T4" fmla="*/ 89 w 184"/>
                <a:gd name="T5" fmla="*/ 62 h 135"/>
                <a:gd name="T6" fmla="*/ 104 w 184"/>
                <a:gd name="T7" fmla="*/ 65 h 135"/>
                <a:gd name="T8" fmla="*/ 115 w 184"/>
                <a:gd name="T9" fmla="*/ 67 h 135"/>
                <a:gd name="T10" fmla="*/ 123 w 184"/>
                <a:gd name="T11" fmla="*/ 75 h 135"/>
                <a:gd name="T12" fmla="*/ 128 w 184"/>
                <a:gd name="T13" fmla="*/ 85 h 135"/>
                <a:gd name="T14" fmla="*/ 133 w 184"/>
                <a:gd name="T15" fmla="*/ 96 h 135"/>
                <a:gd name="T16" fmla="*/ 136 w 184"/>
                <a:gd name="T17" fmla="*/ 106 h 135"/>
                <a:gd name="T18" fmla="*/ 138 w 184"/>
                <a:gd name="T19" fmla="*/ 119 h 135"/>
                <a:gd name="T20" fmla="*/ 144 w 184"/>
                <a:gd name="T21" fmla="*/ 132 h 135"/>
                <a:gd name="T22" fmla="*/ 188 w 184"/>
                <a:gd name="T23" fmla="*/ 132 h 135"/>
                <a:gd name="T24" fmla="*/ 190 w 184"/>
                <a:gd name="T25" fmla="*/ 0 h 135"/>
                <a:gd name="T26" fmla="*/ 0 w 184"/>
                <a:gd name="T27" fmla="*/ 0 h 1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135">
                  <a:moveTo>
                    <a:pt x="0" y="0"/>
                  </a:moveTo>
                  <a:lnTo>
                    <a:pt x="3" y="57"/>
                  </a:lnTo>
                  <a:lnTo>
                    <a:pt x="86" y="62"/>
                  </a:lnTo>
                  <a:lnTo>
                    <a:pt x="101" y="65"/>
                  </a:lnTo>
                  <a:lnTo>
                    <a:pt x="112" y="70"/>
                  </a:lnTo>
                  <a:lnTo>
                    <a:pt x="120" y="78"/>
                  </a:lnTo>
                  <a:lnTo>
                    <a:pt x="125" y="88"/>
                  </a:lnTo>
                  <a:lnTo>
                    <a:pt x="130" y="99"/>
                  </a:lnTo>
                  <a:lnTo>
                    <a:pt x="133" y="109"/>
                  </a:lnTo>
                  <a:lnTo>
                    <a:pt x="135" y="122"/>
                  </a:lnTo>
                  <a:lnTo>
                    <a:pt x="138" y="135"/>
                  </a:lnTo>
                  <a:lnTo>
                    <a:pt x="182" y="135"/>
                  </a:lnTo>
                  <a:lnTo>
                    <a:pt x="184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4" name="Freeform 16"/>
            <p:cNvSpPr>
              <a:spLocks noEditPoints="1"/>
            </p:cNvSpPr>
            <p:nvPr/>
          </p:nvSpPr>
          <p:spPr bwMode="auto">
            <a:xfrm>
              <a:off x="247" y="3755"/>
              <a:ext cx="751" cy="7"/>
            </a:xfrm>
            <a:custGeom>
              <a:avLst/>
              <a:gdLst>
                <a:gd name="T0" fmla="*/ 0 w 753"/>
                <a:gd name="T1" fmla="*/ 0 h 6"/>
                <a:gd name="T2" fmla="*/ 164 w 753"/>
                <a:gd name="T3" fmla="*/ 0 h 6"/>
                <a:gd name="T4" fmla="*/ 164 w 753"/>
                <a:gd name="T5" fmla="*/ 9 h 6"/>
                <a:gd name="T6" fmla="*/ 0 w 753"/>
                <a:gd name="T7" fmla="*/ 9 h 6"/>
                <a:gd name="T8" fmla="*/ 0 w 753"/>
                <a:gd name="T9" fmla="*/ 0 h 6"/>
                <a:gd name="T10" fmla="*/ 379 w 753"/>
                <a:gd name="T11" fmla="*/ 0 h 6"/>
                <a:gd name="T12" fmla="*/ 508 w 753"/>
                <a:gd name="T13" fmla="*/ 0 h 6"/>
                <a:gd name="T14" fmla="*/ 508 w 753"/>
                <a:gd name="T15" fmla="*/ 9 h 6"/>
                <a:gd name="T16" fmla="*/ 379 w 753"/>
                <a:gd name="T17" fmla="*/ 9 h 6"/>
                <a:gd name="T18" fmla="*/ 379 w 753"/>
                <a:gd name="T19" fmla="*/ 0 h 6"/>
                <a:gd name="T20" fmla="*/ 547 w 753"/>
                <a:gd name="T21" fmla="*/ 0 h 6"/>
                <a:gd name="T22" fmla="*/ 747 w 753"/>
                <a:gd name="T23" fmla="*/ 0 h 6"/>
                <a:gd name="T24" fmla="*/ 747 w 753"/>
                <a:gd name="T25" fmla="*/ 9 h 6"/>
                <a:gd name="T26" fmla="*/ 547 w 753"/>
                <a:gd name="T27" fmla="*/ 9 h 6"/>
                <a:gd name="T28" fmla="*/ 547 w 753"/>
                <a:gd name="T29" fmla="*/ 0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0" y="0"/>
                  </a:moveTo>
                  <a:lnTo>
                    <a:pt x="164" y="0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382" y="0"/>
                  </a:moveTo>
                  <a:lnTo>
                    <a:pt x="511" y="0"/>
                  </a:lnTo>
                  <a:lnTo>
                    <a:pt x="511" y="6"/>
                  </a:lnTo>
                  <a:lnTo>
                    <a:pt x="382" y="6"/>
                  </a:lnTo>
                  <a:lnTo>
                    <a:pt x="382" y="0"/>
                  </a:lnTo>
                  <a:close/>
                  <a:moveTo>
                    <a:pt x="550" y="0"/>
                  </a:moveTo>
                  <a:lnTo>
                    <a:pt x="753" y="0"/>
                  </a:lnTo>
                  <a:lnTo>
                    <a:pt x="753" y="6"/>
                  </a:lnTo>
                  <a:lnTo>
                    <a:pt x="550" y="6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5" name="Freeform 17"/>
            <p:cNvSpPr>
              <a:spLocks noEditPoints="1"/>
            </p:cNvSpPr>
            <p:nvPr/>
          </p:nvSpPr>
          <p:spPr bwMode="auto">
            <a:xfrm>
              <a:off x="247" y="375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B3D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6" name="Freeform 18"/>
            <p:cNvSpPr>
              <a:spLocks noEditPoints="1"/>
            </p:cNvSpPr>
            <p:nvPr/>
          </p:nvSpPr>
          <p:spPr bwMode="auto">
            <a:xfrm>
              <a:off x="247" y="375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A3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7" name="Freeform 19"/>
            <p:cNvSpPr>
              <a:spLocks noEditPoints="1"/>
            </p:cNvSpPr>
            <p:nvPr/>
          </p:nvSpPr>
          <p:spPr bwMode="auto">
            <a:xfrm>
              <a:off x="247" y="3748"/>
              <a:ext cx="751" cy="7"/>
            </a:xfrm>
            <a:custGeom>
              <a:avLst/>
              <a:gdLst>
                <a:gd name="T0" fmla="*/ 747 w 753"/>
                <a:gd name="T1" fmla="*/ 14 h 5"/>
                <a:gd name="T2" fmla="*/ 547 w 753"/>
                <a:gd name="T3" fmla="*/ 14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14 h 5"/>
                <a:gd name="T10" fmla="*/ 508 w 753"/>
                <a:gd name="T11" fmla="*/ 14 h 5"/>
                <a:gd name="T12" fmla="*/ 379 w 753"/>
                <a:gd name="T13" fmla="*/ 14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14 h 5"/>
                <a:gd name="T20" fmla="*/ 164 w 753"/>
                <a:gd name="T21" fmla="*/ 14 h 5"/>
                <a:gd name="T22" fmla="*/ 0 w 753"/>
                <a:gd name="T23" fmla="*/ 14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3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8" name="Freeform 20"/>
            <p:cNvSpPr>
              <a:spLocks noEditPoints="1"/>
            </p:cNvSpPr>
            <p:nvPr/>
          </p:nvSpPr>
          <p:spPr bwMode="auto">
            <a:xfrm>
              <a:off x="247" y="374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E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9" name="Freeform 21"/>
            <p:cNvSpPr>
              <a:spLocks noEditPoints="1"/>
            </p:cNvSpPr>
            <p:nvPr/>
          </p:nvSpPr>
          <p:spPr bwMode="auto">
            <a:xfrm>
              <a:off x="247" y="3743"/>
              <a:ext cx="751" cy="5"/>
            </a:xfrm>
            <a:custGeom>
              <a:avLst/>
              <a:gdLst>
                <a:gd name="T0" fmla="*/ 747 w 753"/>
                <a:gd name="T1" fmla="*/ 3 h 6"/>
                <a:gd name="T2" fmla="*/ 547 w 753"/>
                <a:gd name="T3" fmla="*/ 3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3 h 6"/>
                <a:gd name="T10" fmla="*/ 508 w 753"/>
                <a:gd name="T11" fmla="*/ 3 h 6"/>
                <a:gd name="T12" fmla="*/ 379 w 753"/>
                <a:gd name="T13" fmla="*/ 3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3 h 6"/>
                <a:gd name="T20" fmla="*/ 164 w 753"/>
                <a:gd name="T21" fmla="*/ 3 h 6"/>
                <a:gd name="T22" fmla="*/ 0 w 753"/>
                <a:gd name="T23" fmla="*/ 3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14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0" name="Freeform 22"/>
            <p:cNvSpPr>
              <a:spLocks noEditPoints="1"/>
            </p:cNvSpPr>
            <p:nvPr/>
          </p:nvSpPr>
          <p:spPr bwMode="auto">
            <a:xfrm>
              <a:off x="247" y="3741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1" name="Freeform 23"/>
            <p:cNvSpPr>
              <a:spLocks noEditPoints="1"/>
            </p:cNvSpPr>
            <p:nvPr/>
          </p:nvSpPr>
          <p:spPr bwMode="auto">
            <a:xfrm>
              <a:off x="247" y="3738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042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2" name="Freeform 24"/>
            <p:cNvSpPr>
              <a:spLocks noEditPoints="1"/>
            </p:cNvSpPr>
            <p:nvPr/>
          </p:nvSpPr>
          <p:spPr bwMode="auto">
            <a:xfrm>
              <a:off x="247" y="3736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3" name="Freeform 25"/>
            <p:cNvSpPr>
              <a:spLocks noEditPoints="1"/>
            </p:cNvSpPr>
            <p:nvPr/>
          </p:nvSpPr>
          <p:spPr bwMode="auto">
            <a:xfrm>
              <a:off x="247" y="373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4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4" name="Freeform 26"/>
            <p:cNvSpPr>
              <a:spLocks noEditPoints="1"/>
            </p:cNvSpPr>
            <p:nvPr/>
          </p:nvSpPr>
          <p:spPr bwMode="auto">
            <a:xfrm>
              <a:off x="247" y="3729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5" name="Freeform 27"/>
            <p:cNvSpPr>
              <a:spLocks noEditPoints="1"/>
            </p:cNvSpPr>
            <p:nvPr/>
          </p:nvSpPr>
          <p:spPr bwMode="auto">
            <a:xfrm>
              <a:off x="247" y="3729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74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6" name="Freeform 28"/>
            <p:cNvSpPr>
              <a:spLocks noEditPoints="1"/>
            </p:cNvSpPr>
            <p:nvPr/>
          </p:nvSpPr>
          <p:spPr bwMode="auto">
            <a:xfrm>
              <a:off x="247" y="3724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7" name="Freeform 29"/>
            <p:cNvSpPr>
              <a:spLocks noEditPoints="1"/>
            </p:cNvSpPr>
            <p:nvPr/>
          </p:nvSpPr>
          <p:spPr bwMode="auto">
            <a:xfrm>
              <a:off x="247" y="3722"/>
              <a:ext cx="751" cy="7"/>
            </a:xfrm>
            <a:custGeom>
              <a:avLst/>
              <a:gdLst>
                <a:gd name="T0" fmla="*/ 747 w 753"/>
                <a:gd name="T1" fmla="*/ 9 h 6"/>
                <a:gd name="T2" fmla="*/ 547 w 753"/>
                <a:gd name="T3" fmla="*/ 9 h 6"/>
                <a:gd name="T4" fmla="*/ 547 w 753"/>
                <a:gd name="T5" fmla="*/ 0 h 6"/>
                <a:gd name="T6" fmla="*/ 747 w 753"/>
                <a:gd name="T7" fmla="*/ 0 h 6"/>
                <a:gd name="T8" fmla="*/ 747 w 753"/>
                <a:gd name="T9" fmla="*/ 9 h 6"/>
                <a:gd name="T10" fmla="*/ 508 w 753"/>
                <a:gd name="T11" fmla="*/ 9 h 6"/>
                <a:gd name="T12" fmla="*/ 379 w 753"/>
                <a:gd name="T13" fmla="*/ 9 h 6"/>
                <a:gd name="T14" fmla="*/ 379 w 753"/>
                <a:gd name="T15" fmla="*/ 0 h 6"/>
                <a:gd name="T16" fmla="*/ 508 w 753"/>
                <a:gd name="T17" fmla="*/ 0 h 6"/>
                <a:gd name="T18" fmla="*/ 508 w 753"/>
                <a:gd name="T19" fmla="*/ 9 h 6"/>
                <a:gd name="T20" fmla="*/ 164 w 753"/>
                <a:gd name="T21" fmla="*/ 9 h 6"/>
                <a:gd name="T22" fmla="*/ 0 w 753"/>
                <a:gd name="T23" fmla="*/ 9 h 6"/>
                <a:gd name="T24" fmla="*/ 0 w 753"/>
                <a:gd name="T25" fmla="*/ 0 h 6"/>
                <a:gd name="T26" fmla="*/ 164 w 753"/>
                <a:gd name="T27" fmla="*/ 0 h 6"/>
                <a:gd name="T28" fmla="*/ 164 w 75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6">
                  <a:moveTo>
                    <a:pt x="753" y="6"/>
                  </a:moveTo>
                  <a:lnTo>
                    <a:pt x="550" y="6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1B4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" name="Freeform 30"/>
            <p:cNvSpPr>
              <a:spLocks noEditPoints="1"/>
            </p:cNvSpPr>
            <p:nvPr/>
          </p:nvSpPr>
          <p:spPr bwMode="auto">
            <a:xfrm>
              <a:off x="247" y="3720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A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" name="Freeform 31"/>
            <p:cNvSpPr>
              <a:spLocks noEditPoints="1"/>
            </p:cNvSpPr>
            <p:nvPr/>
          </p:nvSpPr>
          <p:spPr bwMode="auto">
            <a:xfrm>
              <a:off x="247" y="3717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47 w 753"/>
                <a:gd name="T7" fmla="*/ 0 h 5"/>
                <a:gd name="T8" fmla="*/ 747 w 753"/>
                <a:gd name="T9" fmla="*/ 5 h 5"/>
                <a:gd name="T10" fmla="*/ 508 w 753"/>
                <a:gd name="T11" fmla="*/ 5 h 5"/>
                <a:gd name="T12" fmla="*/ 379 w 753"/>
                <a:gd name="T13" fmla="*/ 5 h 5"/>
                <a:gd name="T14" fmla="*/ 379 w 753"/>
                <a:gd name="T15" fmla="*/ 0 h 5"/>
                <a:gd name="T16" fmla="*/ 508 w 753"/>
                <a:gd name="T17" fmla="*/ 0 h 5"/>
                <a:gd name="T18" fmla="*/ 508 w 753"/>
                <a:gd name="T19" fmla="*/ 5 h 5"/>
                <a:gd name="T20" fmla="*/ 164 w 753"/>
                <a:gd name="T21" fmla="*/ 5 h 5"/>
                <a:gd name="T22" fmla="*/ 0 w 753"/>
                <a:gd name="T23" fmla="*/ 5 h 5"/>
                <a:gd name="T24" fmla="*/ 0 w 753"/>
                <a:gd name="T25" fmla="*/ 0 h 5"/>
                <a:gd name="T26" fmla="*/ 164 w 753"/>
                <a:gd name="T27" fmla="*/ 0 h 5"/>
                <a:gd name="T28" fmla="*/ 164 w 753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53" y="0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0" name="Freeform 32"/>
            <p:cNvSpPr>
              <a:spLocks noEditPoints="1"/>
            </p:cNvSpPr>
            <p:nvPr/>
          </p:nvSpPr>
          <p:spPr bwMode="auto">
            <a:xfrm>
              <a:off x="247" y="3715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0 h 5"/>
                <a:gd name="T6" fmla="*/ 708 w 753"/>
                <a:gd name="T7" fmla="*/ 0 h 5"/>
                <a:gd name="T8" fmla="*/ 747 w 753"/>
                <a:gd name="T9" fmla="*/ 2 h 5"/>
                <a:gd name="T10" fmla="*/ 747 w 753"/>
                <a:gd name="T11" fmla="*/ 5 h 5"/>
                <a:gd name="T12" fmla="*/ 508 w 753"/>
                <a:gd name="T13" fmla="*/ 5 h 5"/>
                <a:gd name="T14" fmla="*/ 379 w 753"/>
                <a:gd name="T15" fmla="*/ 5 h 5"/>
                <a:gd name="T16" fmla="*/ 379 w 753"/>
                <a:gd name="T17" fmla="*/ 0 h 5"/>
                <a:gd name="T18" fmla="*/ 508 w 753"/>
                <a:gd name="T19" fmla="*/ 0 h 5"/>
                <a:gd name="T20" fmla="*/ 508 w 753"/>
                <a:gd name="T21" fmla="*/ 5 h 5"/>
                <a:gd name="T22" fmla="*/ 164 w 753"/>
                <a:gd name="T23" fmla="*/ 5 h 5"/>
                <a:gd name="T24" fmla="*/ 0 w 753"/>
                <a:gd name="T25" fmla="*/ 5 h 5"/>
                <a:gd name="T26" fmla="*/ 0 w 753"/>
                <a:gd name="T27" fmla="*/ 0 h 5"/>
                <a:gd name="T28" fmla="*/ 164 w 753"/>
                <a:gd name="T29" fmla="*/ 0 h 5"/>
                <a:gd name="T30" fmla="*/ 164 w 753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0"/>
                  </a:lnTo>
                  <a:lnTo>
                    <a:pt x="714" y="0"/>
                  </a:lnTo>
                  <a:lnTo>
                    <a:pt x="753" y="2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1D4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1" name="Freeform 33"/>
            <p:cNvSpPr>
              <a:spLocks noEditPoints="1"/>
            </p:cNvSpPr>
            <p:nvPr/>
          </p:nvSpPr>
          <p:spPr bwMode="auto">
            <a:xfrm>
              <a:off x="247" y="3713"/>
              <a:ext cx="751" cy="5"/>
            </a:xfrm>
            <a:custGeom>
              <a:avLst/>
              <a:gdLst>
                <a:gd name="T0" fmla="*/ 747 w 753"/>
                <a:gd name="T1" fmla="*/ 5 h 5"/>
                <a:gd name="T2" fmla="*/ 547 w 753"/>
                <a:gd name="T3" fmla="*/ 5 h 5"/>
                <a:gd name="T4" fmla="*/ 547 w 753"/>
                <a:gd name="T5" fmla="*/ 3 h 5"/>
                <a:gd name="T6" fmla="*/ 562 w 753"/>
                <a:gd name="T7" fmla="*/ 3 h 5"/>
                <a:gd name="T8" fmla="*/ 560 w 753"/>
                <a:gd name="T9" fmla="*/ 0 h 5"/>
                <a:gd name="T10" fmla="*/ 684 w 753"/>
                <a:gd name="T11" fmla="*/ 0 h 5"/>
                <a:gd name="T12" fmla="*/ 687 w 753"/>
                <a:gd name="T13" fmla="*/ 3 h 5"/>
                <a:gd name="T14" fmla="*/ 747 w 753"/>
                <a:gd name="T15" fmla="*/ 5 h 5"/>
                <a:gd name="T16" fmla="*/ 747 w 753"/>
                <a:gd name="T17" fmla="*/ 5 h 5"/>
                <a:gd name="T18" fmla="*/ 508 w 753"/>
                <a:gd name="T19" fmla="*/ 5 h 5"/>
                <a:gd name="T20" fmla="*/ 379 w 753"/>
                <a:gd name="T21" fmla="*/ 5 h 5"/>
                <a:gd name="T22" fmla="*/ 379 w 753"/>
                <a:gd name="T23" fmla="*/ 3 h 5"/>
                <a:gd name="T24" fmla="*/ 399 w 753"/>
                <a:gd name="T25" fmla="*/ 3 h 5"/>
                <a:gd name="T26" fmla="*/ 399 w 753"/>
                <a:gd name="T27" fmla="*/ 0 h 5"/>
                <a:gd name="T28" fmla="*/ 508 w 753"/>
                <a:gd name="T29" fmla="*/ 0 h 5"/>
                <a:gd name="T30" fmla="*/ 508 w 753"/>
                <a:gd name="T31" fmla="*/ 5 h 5"/>
                <a:gd name="T32" fmla="*/ 164 w 753"/>
                <a:gd name="T33" fmla="*/ 5 h 5"/>
                <a:gd name="T34" fmla="*/ 0 w 753"/>
                <a:gd name="T35" fmla="*/ 5 h 5"/>
                <a:gd name="T36" fmla="*/ 0 w 753"/>
                <a:gd name="T37" fmla="*/ 3 h 5"/>
                <a:gd name="T38" fmla="*/ 21 w 753"/>
                <a:gd name="T39" fmla="*/ 3 h 5"/>
                <a:gd name="T40" fmla="*/ 21 w 753"/>
                <a:gd name="T41" fmla="*/ 0 h 5"/>
                <a:gd name="T42" fmla="*/ 130 w 753"/>
                <a:gd name="T43" fmla="*/ 0 h 5"/>
                <a:gd name="T44" fmla="*/ 130 w 753"/>
                <a:gd name="T45" fmla="*/ 3 h 5"/>
                <a:gd name="T46" fmla="*/ 164 w 753"/>
                <a:gd name="T47" fmla="*/ 3 h 5"/>
                <a:gd name="T48" fmla="*/ 164 w 753"/>
                <a:gd name="T49" fmla="*/ 5 h 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53" h="5">
                  <a:moveTo>
                    <a:pt x="753" y="5"/>
                  </a:moveTo>
                  <a:lnTo>
                    <a:pt x="550" y="5"/>
                  </a:lnTo>
                  <a:lnTo>
                    <a:pt x="550" y="3"/>
                  </a:lnTo>
                  <a:lnTo>
                    <a:pt x="566" y="3"/>
                  </a:lnTo>
                  <a:lnTo>
                    <a:pt x="563" y="0"/>
                  </a:lnTo>
                  <a:lnTo>
                    <a:pt x="690" y="0"/>
                  </a:lnTo>
                  <a:lnTo>
                    <a:pt x="693" y="3"/>
                  </a:lnTo>
                  <a:lnTo>
                    <a:pt x="753" y="5"/>
                  </a:lnTo>
                  <a:close/>
                  <a:moveTo>
                    <a:pt x="511" y="5"/>
                  </a:moveTo>
                  <a:lnTo>
                    <a:pt x="382" y="5"/>
                  </a:lnTo>
                  <a:lnTo>
                    <a:pt x="382" y="3"/>
                  </a:lnTo>
                  <a:lnTo>
                    <a:pt x="402" y="3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3"/>
                  </a:lnTo>
                  <a:lnTo>
                    <a:pt x="164" y="3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214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2" name="Freeform 34"/>
            <p:cNvSpPr>
              <a:spLocks noEditPoints="1"/>
            </p:cNvSpPr>
            <p:nvPr/>
          </p:nvSpPr>
          <p:spPr bwMode="auto">
            <a:xfrm>
              <a:off x="247" y="3708"/>
              <a:ext cx="712" cy="7"/>
            </a:xfrm>
            <a:custGeom>
              <a:avLst/>
              <a:gdLst>
                <a:gd name="T0" fmla="*/ 708 w 714"/>
                <a:gd name="T1" fmla="*/ 9 h 6"/>
                <a:gd name="T2" fmla="*/ 544 w 714"/>
                <a:gd name="T3" fmla="*/ 9 h 6"/>
                <a:gd name="T4" fmla="*/ 544 w 714"/>
                <a:gd name="T5" fmla="*/ 9 h 6"/>
                <a:gd name="T6" fmla="*/ 560 w 714"/>
                <a:gd name="T7" fmla="*/ 9 h 6"/>
                <a:gd name="T8" fmla="*/ 555 w 714"/>
                <a:gd name="T9" fmla="*/ 0 h 6"/>
                <a:gd name="T10" fmla="*/ 684 w 714"/>
                <a:gd name="T11" fmla="*/ 0 h 6"/>
                <a:gd name="T12" fmla="*/ 687 w 714"/>
                <a:gd name="T13" fmla="*/ 9 h 6"/>
                <a:gd name="T14" fmla="*/ 708 w 714"/>
                <a:gd name="T15" fmla="*/ 9 h 6"/>
                <a:gd name="T16" fmla="*/ 508 w 714"/>
                <a:gd name="T17" fmla="*/ 9 h 6"/>
                <a:gd name="T18" fmla="*/ 379 w 714"/>
                <a:gd name="T19" fmla="*/ 9 h 6"/>
                <a:gd name="T20" fmla="*/ 379 w 714"/>
                <a:gd name="T21" fmla="*/ 9 h 6"/>
                <a:gd name="T22" fmla="*/ 399 w 714"/>
                <a:gd name="T23" fmla="*/ 9 h 6"/>
                <a:gd name="T24" fmla="*/ 399 w 714"/>
                <a:gd name="T25" fmla="*/ 0 h 6"/>
                <a:gd name="T26" fmla="*/ 508 w 714"/>
                <a:gd name="T27" fmla="*/ 0 h 6"/>
                <a:gd name="T28" fmla="*/ 508 w 714"/>
                <a:gd name="T29" fmla="*/ 9 h 6"/>
                <a:gd name="T30" fmla="*/ 164 w 714"/>
                <a:gd name="T31" fmla="*/ 9 h 6"/>
                <a:gd name="T32" fmla="*/ 0 w 714"/>
                <a:gd name="T33" fmla="*/ 9 h 6"/>
                <a:gd name="T34" fmla="*/ 0 w 714"/>
                <a:gd name="T35" fmla="*/ 9 h 6"/>
                <a:gd name="T36" fmla="*/ 21 w 714"/>
                <a:gd name="T37" fmla="*/ 9 h 6"/>
                <a:gd name="T38" fmla="*/ 21 w 714"/>
                <a:gd name="T39" fmla="*/ 0 h 6"/>
                <a:gd name="T40" fmla="*/ 130 w 714"/>
                <a:gd name="T41" fmla="*/ 0 h 6"/>
                <a:gd name="T42" fmla="*/ 130 w 714"/>
                <a:gd name="T43" fmla="*/ 9 h 6"/>
                <a:gd name="T44" fmla="*/ 164 w 714"/>
                <a:gd name="T45" fmla="*/ 9 h 6"/>
                <a:gd name="T46" fmla="*/ 164 w 714"/>
                <a:gd name="T47" fmla="*/ 9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4" h="6">
                  <a:moveTo>
                    <a:pt x="714" y="6"/>
                  </a:moveTo>
                  <a:lnTo>
                    <a:pt x="550" y="6"/>
                  </a:lnTo>
                  <a:lnTo>
                    <a:pt x="566" y="6"/>
                  </a:lnTo>
                  <a:lnTo>
                    <a:pt x="561" y="0"/>
                  </a:lnTo>
                  <a:lnTo>
                    <a:pt x="690" y="0"/>
                  </a:lnTo>
                  <a:lnTo>
                    <a:pt x="693" y="6"/>
                  </a:lnTo>
                  <a:lnTo>
                    <a:pt x="714" y="6"/>
                  </a:lnTo>
                  <a:close/>
                  <a:moveTo>
                    <a:pt x="511" y="6"/>
                  </a:moveTo>
                  <a:lnTo>
                    <a:pt x="382" y="6"/>
                  </a:lnTo>
                  <a:lnTo>
                    <a:pt x="402" y="6"/>
                  </a:lnTo>
                  <a:lnTo>
                    <a:pt x="402" y="0"/>
                  </a:lnTo>
                  <a:lnTo>
                    <a:pt x="511" y="0"/>
                  </a:lnTo>
                  <a:lnTo>
                    <a:pt x="511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130" y="0"/>
                  </a:lnTo>
                  <a:lnTo>
                    <a:pt x="130" y="6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21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3" name="Freeform 35"/>
            <p:cNvSpPr>
              <a:spLocks noEditPoints="1"/>
            </p:cNvSpPr>
            <p:nvPr/>
          </p:nvSpPr>
          <p:spPr bwMode="auto">
            <a:xfrm>
              <a:off x="267" y="3708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2 w 669"/>
                <a:gd name="T3" fmla="*/ 5 h 5"/>
                <a:gd name="T4" fmla="*/ 540 w 669"/>
                <a:gd name="T5" fmla="*/ 0 h 5"/>
                <a:gd name="T6" fmla="*/ 667 w 669"/>
                <a:gd name="T7" fmla="*/ 0 h 5"/>
                <a:gd name="T8" fmla="*/ 669 w 669"/>
                <a:gd name="T9" fmla="*/ 5 h 5"/>
                <a:gd name="T10" fmla="*/ 490 w 669"/>
                <a:gd name="T11" fmla="*/ 5 h 5"/>
                <a:gd name="T12" fmla="*/ 381 w 669"/>
                <a:gd name="T13" fmla="*/ 5 h 5"/>
                <a:gd name="T14" fmla="*/ 381 w 669"/>
                <a:gd name="T15" fmla="*/ 0 h 5"/>
                <a:gd name="T16" fmla="*/ 490 w 669"/>
                <a:gd name="T17" fmla="*/ 0 h 5"/>
                <a:gd name="T18" fmla="*/ 490 w 669"/>
                <a:gd name="T19" fmla="*/ 5 h 5"/>
                <a:gd name="T20" fmla="*/ 109 w 669"/>
                <a:gd name="T21" fmla="*/ 5 h 5"/>
                <a:gd name="T22" fmla="*/ 0 w 669"/>
                <a:gd name="T23" fmla="*/ 5 h 5"/>
                <a:gd name="T24" fmla="*/ 0 w 669"/>
                <a:gd name="T25" fmla="*/ 0 h 5"/>
                <a:gd name="T26" fmla="*/ 109 w 669"/>
                <a:gd name="T27" fmla="*/ 0 h 5"/>
                <a:gd name="T28" fmla="*/ 109 w 66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2" y="5"/>
                  </a:lnTo>
                  <a:lnTo>
                    <a:pt x="540" y="0"/>
                  </a:lnTo>
                  <a:lnTo>
                    <a:pt x="667" y="0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44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4" name="Freeform 36"/>
            <p:cNvSpPr>
              <a:spLocks noEditPoints="1"/>
            </p:cNvSpPr>
            <p:nvPr/>
          </p:nvSpPr>
          <p:spPr bwMode="auto">
            <a:xfrm>
              <a:off x="267" y="3703"/>
              <a:ext cx="669" cy="5"/>
            </a:xfrm>
            <a:custGeom>
              <a:avLst/>
              <a:gdLst>
                <a:gd name="T0" fmla="*/ 669 w 669"/>
                <a:gd name="T1" fmla="*/ 5 h 5"/>
                <a:gd name="T2" fmla="*/ 540 w 669"/>
                <a:gd name="T3" fmla="*/ 5 h 5"/>
                <a:gd name="T4" fmla="*/ 537 w 669"/>
                <a:gd name="T5" fmla="*/ 0 h 5"/>
                <a:gd name="T6" fmla="*/ 664 w 669"/>
                <a:gd name="T7" fmla="*/ 0 h 5"/>
                <a:gd name="T8" fmla="*/ 664 w 669"/>
                <a:gd name="T9" fmla="*/ 3 h 5"/>
                <a:gd name="T10" fmla="*/ 669 w 669"/>
                <a:gd name="T11" fmla="*/ 5 h 5"/>
                <a:gd name="T12" fmla="*/ 490 w 669"/>
                <a:gd name="T13" fmla="*/ 5 h 5"/>
                <a:gd name="T14" fmla="*/ 381 w 669"/>
                <a:gd name="T15" fmla="*/ 5 h 5"/>
                <a:gd name="T16" fmla="*/ 381 w 669"/>
                <a:gd name="T17" fmla="*/ 0 h 5"/>
                <a:gd name="T18" fmla="*/ 490 w 669"/>
                <a:gd name="T19" fmla="*/ 0 h 5"/>
                <a:gd name="T20" fmla="*/ 490 w 669"/>
                <a:gd name="T21" fmla="*/ 5 h 5"/>
                <a:gd name="T22" fmla="*/ 109 w 669"/>
                <a:gd name="T23" fmla="*/ 5 h 5"/>
                <a:gd name="T24" fmla="*/ 0 w 669"/>
                <a:gd name="T25" fmla="*/ 5 h 5"/>
                <a:gd name="T26" fmla="*/ 0 w 669"/>
                <a:gd name="T27" fmla="*/ 0 h 5"/>
                <a:gd name="T28" fmla="*/ 109 w 669"/>
                <a:gd name="T29" fmla="*/ 0 h 5"/>
                <a:gd name="T30" fmla="*/ 109 w 669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9" h="5">
                  <a:moveTo>
                    <a:pt x="669" y="5"/>
                  </a:moveTo>
                  <a:lnTo>
                    <a:pt x="540" y="5"/>
                  </a:lnTo>
                  <a:lnTo>
                    <a:pt x="537" y="0"/>
                  </a:lnTo>
                  <a:lnTo>
                    <a:pt x="664" y="0"/>
                  </a:lnTo>
                  <a:lnTo>
                    <a:pt x="664" y="3"/>
                  </a:lnTo>
                  <a:lnTo>
                    <a:pt x="66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5" name="Freeform 37"/>
            <p:cNvSpPr>
              <a:spLocks noEditPoints="1"/>
            </p:cNvSpPr>
            <p:nvPr/>
          </p:nvSpPr>
          <p:spPr bwMode="auto">
            <a:xfrm>
              <a:off x="267" y="3701"/>
              <a:ext cx="667" cy="7"/>
            </a:xfrm>
            <a:custGeom>
              <a:avLst/>
              <a:gdLst>
                <a:gd name="T0" fmla="*/ 667 w 667"/>
                <a:gd name="T1" fmla="*/ 14 h 5"/>
                <a:gd name="T2" fmla="*/ 540 w 667"/>
                <a:gd name="T3" fmla="*/ 14 h 5"/>
                <a:gd name="T4" fmla="*/ 534 w 667"/>
                <a:gd name="T5" fmla="*/ 0 h 5"/>
                <a:gd name="T6" fmla="*/ 662 w 667"/>
                <a:gd name="T7" fmla="*/ 0 h 5"/>
                <a:gd name="T8" fmla="*/ 664 w 667"/>
                <a:gd name="T9" fmla="*/ 14 h 5"/>
                <a:gd name="T10" fmla="*/ 667 w 667"/>
                <a:gd name="T11" fmla="*/ 14 h 5"/>
                <a:gd name="T12" fmla="*/ 490 w 667"/>
                <a:gd name="T13" fmla="*/ 14 h 5"/>
                <a:gd name="T14" fmla="*/ 381 w 667"/>
                <a:gd name="T15" fmla="*/ 14 h 5"/>
                <a:gd name="T16" fmla="*/ 381 w 667"/>
                <a:gd name="T17" fmla="*/ 0 h 5"/>
                <a:gd name="T18" fmla="*/ 490 w 667"/>
                <a:gd name="T19" fmla="*/ 0 h 5"/>
                <a:gd name="T20" fmla="*/ 490 w 667"/>
                <a:gd name="T21" fmla="*/ 14 h 5"/>
                <a:gd name="T22" fmla="*/ 109 w 667"/>
                <a:gd name="T23" fmla="*/ 14 h 5"/>
                <a:gd name="T24" fmla="*/ 0 w 667"/>
                <a:gd name="T25" fmla="*/ 14 h 5"/>
                <a:gd name="T26" fmla="*/ 0 w 667"/>
                <a:gd name="T27" fmla="*/ 0 h 5"/>
                <a:gd name="T28" fmla="*/ 109 w 667"/>
                <a:gd name="T29" fmla="*/ 0 h 5"/>
                <a:gd name="T30" fmla="*/ 109 w 667"/>
                <a:gd name="T31" fmla="*/ 14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540" y="5"/>
                  </a:lnTo>
                  <a:lnTo>
                    <a:pt x="534" y="0"/>
                  </a:lnTo>
                  <a:lnTo>
                    <a:pt x="662" y="0"/>
                  </a:lnTo>
                  <a:lnTo>
                    <a:pt x="664" y="5"/>
                  </a:lnTo>
                  <a:lnTo>
                    <a:pt x="667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34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6" name="Freeform 38"/>
            <p:cNvSpPr>
              <a:spLocks noEditPoints="1"/>
            </p:cNvSpPr>
            <p:nvPr/>
          </p:nvSpPr>
          <p:spPr bwMode="auto">
            <a:xfrm>
              <a:off x="267" y="3698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537 w 664"/>
                <a:gd name="T3" fmla="*/ 5 h 5"/>
                <a:gd name="T4" fmla="*/ 532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490 w 664"/>
                <a:gd name="T11" fmla="*/ 5 h 5"/>
                <a:gd name="T12" fmla="*/ 381 w 664"/>
                <a:gd name="T13" fmla="*/ 5 h 5"/>
                <a:gd name="T14" fmla="*/ 381 w 664"/>
                <a:gd name="T15" fmla="*/ 0 h 5"/>
                <a:gd name="T16" fmla="*/ 490 w 664"/>
                <a:gd name="T17" fmla="*/ 0 h 5"/>
                <a:gd name="T18" fmla="*/ 490 w 664"/>
                <a:gd name="T19" fmla="*/ 5 h 5"/>
                <a:gd name="T20" fmla="*/ 109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109 w 664"/>
                <a:gd name="T27" fmla="*/ 0 h 5"/>
                <a:gd name="T28" fmla="*/ 109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537" y="5"/>
                  </a:lnTo>
                  <a:lnTo>
                    <a:pt x="532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7" name="Freeform 39"/>
            <p:cNvSpPr>
              <a:spLocks noEditPoints="1"/>
            </p:cNvSpPr>
            <p:nvPr/>
          </p:nvSpPr>
          <p:spPr bwMode="auto">
            <a:xfrm>
              <a:off x="267" y="3696"/>
              <a:ext cx="662" cy="5"/>
            </a:xfrm>
            <a:custGeom>
              <a:avLst/>
              <a:gdLst>
                <a:gd name="T0" fmla="*/ 662 w 662"/>
                <a:gd name="T1" fmla="*/ 3 h 6"/>
                <a:gd name="T2" fmla="*/ 534 w 662"/>
                <a:gd name="T3" fmla="*/ 3 h 6"/>
                <a:gd name="T4" fmla="*/ 529 w 662"/>
                <a:gd name="T5" fmla="*/ 0 h 6"/>
                <a:gd name="T6" fmla="*/ 656 w 662"/>
                <a:gd name="T7" fmla="*/ 0 h 6"/>
                <a:gd name="T8" fmla="*/ 662 w 662"/>
                <a:gd name="T9" fmla="*/ 3 h 6"/>
                <a:gd name="T10" fmla="*/ 490 w 662"/>
                <a:gd name="T11" fmla="*/ 3 h 6"/>
                <a:gd name="T12" fmla="*/ 381 w 662"/>
                <a:gd name="T13" fmla="*/ 3 h 6"/>
                <a:gd name="T14" fmla="*/ 381 w 662"/>
                <a:gd name="T15" fmla="*/ 0 h 6"/>
                <a:gd name="T16" fmla="*/ 490 w 662"/>
                <a:gd name="T17" fmla="*/ 0 h 6"/>
                <a:gd name="T18" fmla="*/ 490 w 662"/>
                <a:gd name="T19" fmla="*/ 3 h 6"/>
                <a:gd name="T20" fmla="*/ 109 w 662"/>
                <a:gd name="T21" fmla="*/ 3 h 6"/>
                <a:gd name="T22" fmla="*/ 0 w 662"/>
                <a:gd name="T23" fmla="*/ 3 h 6"/>
                <a:gd name="T24" fmla="*/ 0 w 662"/>
                <a:gd name="T25" fmla="*/ 0 h 6"/>
                <a:gd name="T26" fmla="*/ 109 w 662"/>
                <a:gd name="T27" fmla="*/ 0 h 6"/>
                <a:gd name="T28" fmla="*/ 109 w 662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6">
                  <a:moveTo>
                    <a:pt x="662" y="6"/>
                  </a:moveTo>
                  <a:lnTo>
                    <a:pt x="534" y="6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62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64E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8" name="Freeform 40"/>
            <p:cNvSpPr>
              <a:spLocks noEditPoints="1"/>
            </p:cNvSpPr>
            <p:nvPr/>
          </p:nvSpPr>
          <p:spPr bwMode="auto">
            <a:xfrm>
              <a:off x="267" y="3694"/>
              <a:ext cx="660" cy="5"/>
            </a:xfrm>
            <a:custGeom>
              <a:avLst/>
              <a:gdLst>
                <a:gd name="T0" fmla="*/ 662 w 659"/>
                <a:gd name="T1" fmla="*/ 5 h 5"/>
                <a:gd name="T2" fmla="*/ 535 w 659"/>
                <a:gd name="T3" fmla="*/ 5 h 5"/>
                <a:gd name="T4" fmla="*/ 532 w 659"/>
                <a:gd name="T5" fmla="*/ 0 h 5"/>
                <a:gd name="T6" fmla="*/ 659 w 659"/>
                <a:gd name="T7" fmla="*/ 0 h 5"/>
                <a:gd name="T8" fmla="*/ 662 w 659"/>
                <a:gd name="T9" fmla="*/ 5 h 5"/>
                <a:gd name="T10" fmla="*/ 493 w 659"/>
                <a:gd name="T11" fmla="*/ 5 h 5"/>
                <a:gd name="T12" fmla="*/ 384 w 659"/>
                <a:gd name="T13" fmla="*/ 5 h 5"/>
                <a:gd name="T14" fmla="*/ 384 w 659"/>
                <a:gd name="T15" fmla="*/ 0 h 5"/>
                <a:gd name="T16" fmla="*/ 493 w 659"/>
                <a:gd name="T17" fmla="*/ 0 h 5"/>
                <a:gd name="T18" fmla="*/ 493 w 659"/>
                <a:gd name="T19" fmla="*/ 5 h 5"/>
                <a:gd name="T20" fmla="*/ 109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109 w 659"/>
                <a:gd name="T27" fmla="*/ 0 h 5"/>
                <a:gd name="T28" fmla="*/ 109 w 65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5">
                  <a:moveTo>
                    <a:pt x="659" y="5"/>
                  </a:moveTo>
                  <a:lnTo>
                    <a:pt x="532" y="5"/>
                  </a:lnTo>
                  <a:lnTo>
                    <a:pt x="529" y="0"/>
                  </a:lnTo>
                  <a:lnTo>
                    <a:pt x="656" y="0"/>
                  </a:lnTo>
                  <a:lnTo>
                    <a:pt x="65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9" name="Freeform 41"/>
            <p:cNvSpPr>
              <a:spLocks noEditPoints="1"/>
            </p:cNvSpPr>
            <p:nvPr/>
          </p:nvSpPr>
          <p:spPr bwMode="auto">
            <a:xfrm>
              <a:off x="267" y="3691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4 w 656"/>
                <a:gd name="T5" fmla="*/ 0 h 5"/>
                <a:gd name="T6" fmla="*/ 651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7" y="0"/>
                  </a:lnTo>
                  <a:lnTo>
                    <a:pt x="654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85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0" name="Freeform 42"/>
            <p:cNvSpPr>
              <a:spLocks noEditPoints="1"/>
            </p:cNvSpPr>
            <p:nvPr/>
          </p:nvSpPr>
          <p:spPr bwMode="auto">
            <a:xfrm>
              <a:off x="267" y="3689"/>
              <a:ext cx="655" cy="5"/>
            </a:xfrm>
            <a:custGeom>
              <a:avLst/>
              <a:gdLst>
                <a:gd name="T0" fmla="*/ 653 w 656"/>
                <a:gd name="T1" fmla="*/ 5 h 5"/>
                <a:gd name="T2" fmla="*/ 526 w 656"/>
                <a:gd name="T3" fmla="*/ 5 h 5"/>
                <a:gd name="T4" fmla="*/ 521 w 656"/>
                <a:gd name="T5" fmla="*/ 0 h 5"/>
                <a:gd name="T6" fmla="*/ 648 w 656"/>
                <a:gd name="T7" fmla="*/ 0 h 5"/>
                <a:gd name="T8" fmla="*/ 653 w 656"/>
                <a:gd name="T9" fmla="*/ 5 h 5"/>
                <a:gd name="T10" fmla="*/ 487 w 656"/>
                <a:gd name="T11" fmla="*/ 5 h 5"/>
                <a:gd name="T12" fmla="*/ 378 w 656"/>
                <a:gd name="T13" fmla="*/ 5 h 5"/>
                <a:gd name="T14" fmla="*/ 378 w 656"/>
                <a:gd name="T15" fmla="*/ 0 h 5"/>
                <a:gd name="T16" fmla="*/ 487 w 656"/>
                <a:gd name="T17" fmla="*/ 0 h 5"/>
                <a:gd name="T18" fmla="*/ 487 w 656"/>
                <a:gd name="T19" fmla="*/ 5 h 5"/>
                <a:gd name="T20" fmla="*/ 109 w 656"/>
                <a:gd name="T21" fmla="*/ 5 h 5"/>
                <a:gd name="T22" fmla="*/ 0 w 656"/>
                <a:gd name="T23" fmla="*/ 5 h 5"/>
                <a:gd name="T24" fmla="*/ 0 w 656"/>
                <a:gd name="T25" fmla="*/ 0 h 5"/>
                <a:gd name="T26" fmla="*/ 109 w 656"/>
                <a:gd name="T27" fmla="*/ 0 h 5"/>
                <a:gd name="T28" fmla="*/ 109 w 65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6" h="5">
                  <a:moveTo>
                    <a:pt x="656" y="5"/>
                  </a:moveTo>
                  <a:lnTo>
                    <a:pt x="529" y="5"/>
                  </a:lnTo>
                  <a:lnTo>
                    <a:pt x="524" y="0"/>
                  </a:lnTo>
                  <a:lnTo>
                    <a:pt x="651" y="0"/>
                  </a:lnTo>
                  <a:lnTo>
                    <a:pt x="65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7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1" name="Freeform 43"/>
            <p:cNvSpPr>
              <a:spLocks noEditPoints="1"/>
            </p:cNvSpPr>
            <p:nvPr/>
          </p:nvSpPr>
          <p:spPr bwMode="auto">
            <a:xfrm>
              <a:off x="267" y="3687"/>
              <a:ext cx="653" cy="5"/>
            </a:xfrm>
            <a:custGeom>
              <a:avLst/>
              <a:gdLst>
                <a:gd name="T0" fmla="*/ 651 w 654"/>
                <a:gd name="T1" fmla="*/ 5 h 5"/>
                <a:gd name="T2" fmla="*/ 524 w 654"/>
                <a:gd name="T3" fmla="*/ 5 h 5"/>
                <a:gd name="T4" fmla="*/ 518 w 654"/>
                <a:gd name="T5" fmla="*/ 0 h 5"/>
                <a:gd name="T6" fmla="*/ 646 w 654"/>
                <a:gd name="T7" fmla="*/ 0 h 5"/>
                <a:gd name="T8" fmla="*/ 651 w 654"/>
                <a:gd name="T9" fmla="*/ 5 h 5"/>
                <a:gd name="T10" fmla="*/ 487 w 654"/>
                <a:gd name="T11" fmla="*/ 5 h 5"/>
                <a:gd name="T12" fmla="*/ 378 w 654"/>
                <a:gd name="T13" fmla="*/ 5 h 5"/>
                <a:gd name="T14" fmla="*/ 378 w 654"/>
                <a:gd name="T15" fmla="*/ 0 h 5"/>
                <a:gd name="T16" fmla="*/ 487 w 654"/>
                <a:gd name="T17" fmla="*/ 0 h 5"/>
                <a:gd name="T18" fmla="*/ 487 w 654"/>
                <a:gd name="T19" fmla="*/ 5 h 5"/>
                <a:gd name="T20" fmla="*/ 109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109 w 654"/>
                <a:gd name="T27" fmla="*/ 0 h 5"/>
                <a:gd name="T28" fmla="*/ 109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527" y="5"/>
                  </a:lnTo>
                  <a:lnTo>
                    <a:pt x="521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B5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2" name="Freeform 44"/>
            <p:cNvSpPr>
              <a:spLocks noEditPoints="1"/>
            </p:cNvSpPr>
            <p:nvPr/>
          </p:nvSpPr>
          <p:spPr bwMode="auto">
            <a:xfrm>
              <a:off x="267" y="3682"/>
              <a:ext cx="651" cy="7"/>
            </a:xfrm>
            <a:custGeom>
              <a:avLst/>
              <a:gdLst>
                <a:gd name="T0" fmla="*/ 651 w 651"/>
                <a:gd name="T1" fmla="*/ 9 h 6"/>
                <a:gd name="T2" fmla="*/ 524 w 651"/>
                <a:gd name="T3" fmla="*/ 9 h 6"/>
                <a:gd name="T4" fmla="*/ 519 w 651"/>
                <a:gd name="T5" fmla="*/ 0 h 6"/>
                <a:gd name="T6" fmla="*/ 646 w 651"/>
                <a:gd name="T7" fmla="*/ 0 h 6"/>
                <a:gd name="T8" fmla="*/ 651 w 651"/>
                <a:gd name="T9" fmla="*/ 9 h 6"/>
                <a:gd name="T10" fmla="*/ 490 w 651"/>
                <a:gd name="T11" fmla="*/ 9 h 6"/>
                <a:gd name="T12" fmla="*/ 381 w 651"/>
                <a:gd name="T13" fmla="*/ 9 h 6"/>
                <a:gd name="T14" fmla="*/ 381 w 651"/>
                <a:gd name="T15" fmla="*/ 0 h 6"/>
                <a:gd name="T16" fmla="*/ 490 w 651"/>
                <a:gd name="T17" fmla="*/ 0 h 6"/>
                <a:gd name="T18" fmla="*/ 490 w 651"/>
                <a:gd name="T19" fmla="*/ 9 h 6"/>
                <a:gd name="T20" fmla="*/ 109 w 651"/>
                <a:gd name="T21" fmla="*/ 9 h 6"/>
                <a:gd name="T22" fmla="*/ 0 w 651"/>
                <a:gd name="T23" fmla="*/ 9 h 6"/>
                <a:gd name="T24" fmla="*/ 0 w 651"/>
                <a:gd name="T25" fmla="*/ 0 h 6"/>
                <a:gd name="T26" fmla="*/ 109 w 651"/>
                <a:gd name="T27" fmla="*/ 0 h 6"/>
                <a:gd name="T28" fmla="*/ 109 w 651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1" h="6">
                  <a:moveTo>
                    <a:pt x="651" y="6"/>
                  </a:moveTo>
                  <a:lnTo>
                    <a:pt x="524" y="6"/>
                  </a:lnTo>
                  <a:lnTo>
                    <a:pt x="519" y="0"/>
                  </a:lnTo>
                  <a:lnTo>
                    <a:pt x="646" y="0"/>
                  </a:lnTo>
                  <a:lnTo>
                    <a:pt x="65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A52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3" name="Freeform 45"/>
            <p:cNvSpPr>
              <a:spLocks noEditPoints="1"/>
            </p:cNvSpPr>
            <p:nvPr/>
          </p:nvSpPr>
          <p:spPr bwMode="auto">
            <a:xfrm>
              <a:off x="267" y="3682"/>
              <a:ext cx="648" cy="5"/>
            </a:xfrm>
            <a:custGeom>
              <a:avLst/>
              <a:gdLst>
                <a:gd name="T0" fmla="*/ 646 w 649"/>
                <a:gd name="T1" fmla="*/ 5 h 5"/>
                <a:gd name="T2" fmla="*/ 518 w 649"/>
                <a:gd name="T3" fmla="*/ 5 h 5"/>
                <a:gd name="T4" fmla="*/ 516 w 649"/>
                <a:gd name="T5" fmla="*/ 0 h 5"/>
                <a:gd name="T6" fmla="*/ 640 w 649"/>
                <a:gd name="T7" fmla="*/ 0 h 5"/>
                <a:gd name="T8" fmla="*/ 646 w 649"/>
                <a:gd name="T9" fmla="*/ 5 h 5"/>
                <a:gd name="T10" fmla="*/ 487 w 649"/>
                <a:gd name="T11" fmla="*/ 5 h 5"/>
                <a:gd name="T12" fmla="*/ 378 w 649"/>
                <a:gd name="T13" fmla="*/ 5 h 5"/>
                <a:gd name="T14" fmla="*/ 378 w 649"/>
                <a:gd name="T15" fmla="*/ 0 h 5"/>
                <a:gd name="T16" fmla="*/ 487 w 649"/>
                <a:gd name="T17" fmla="*/ 0 h 5"/>
                <a:gd name="T18" fmla="*/ 487 w 649"/>
                <a:gd name="T19" fmla="*/ 5 h 5"/>
                <a:gd name="T20" fmla="*/ 109 w 649"/>
                <a:gd name="T21" fmla="*/ 5 h 5"/>
                <a:gd name="T22" fmla="*/ 0 w 649"/>
                <a:gd name="T23" fmla="*/ 5 h 5"/>
                <a:gd name="T24" fmla="*/ 0 w 649"/>
                <a:gd name="T25" fmla="*/ 0 h 5"/>
                <a:gd name="T26" fmla="*/ 109 w 649"/>
                <a:gd name="T27" fmla="*/ 0 h 5"/>
                <a:gd name="T28" fmla="*/ 109 w 64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9" h="5">
                  <a:moveTo>
                    <a:pt x="649" y="5"/>
                  </a:moveTo>
                  <a:lnTo>
                    <a:pt x="521" y="5"/>
                  </a:lnTo>
                  <a:lnTo>
                    <a:pt x="519" y="0"/>
                  </a:lnTo>
                  <a:lnTo>
                    <a:pt x="643" y="0"/>
                  </a:lnTo>
                  <a:lnTo>
                    <a:pt x="649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4" name="Freeform 46"/>
            <p:cNvSpPr>
              <a:spLocks noEditPoints="1"/>
            </p:cNvSpPr>
            <p:nvPr/>
          </p:nvSpPr>
          <p:spPr bwMode="auto">
            <a:xfrm>
              <a:off x="267" y="3677"/>
              <a:ext cx="646" cy="5"/>
            </a:xfrm>
            <a:custGeom>
              <a:avLst/>
              <a:gdLst>
                <a:gd name="T0" fmla="*/ 646 w 646"/>
                <a:gd name="T1" fmla="*/ 5 h 5"/>
                <a:gd name="T2" fmla="*/ 519 w 646"/>
                <a:gd name="T3" fmla="*/ 5 h 5"/>
                <a:gd name="T4" fmla="*/ 516 w 646"/>
                <a:gd name="T5" fmla="*/ 0 h 5"/>
                <a:gd name="T6" fmla="*/ 641 w 646"/>
                <a:gd name="T7" fmla="*/ 0 h 5"/>
                <a:gd name="T8" fmla="*/ 646 w 646"/>
                <a:gd name="T9" fmla="*/ 5 h 5"/>
                <a:gd name="T10" fmla="*/ 490 w 646"/>
                <a:gd name="T11" fmla="*/ 5 h 5"/>
                <a:gd name="T12" fmla="*/ 381 w 646"/>
                <a:gd name="T13" fmla="*/ 5 h 5"/>
                <a:gd name="T14" fmla="*/ 381 w 646"/>
                <a:gd name="T15" fmla="*/ 0 h 5"/>
                <a:gd name="T16" fmla="*/ 490 w 646"/>
                <a:gd name="T17" fmla="*/ 0 h 5"/>
                <a:gd name="T18" fmla="*/ 490 w 646"/>
                <a:gd name="T19" fmla="*/ 5 h 5"/>
                <a:gd name="T20" fmla="*/ 109 w 646"/>
                <a:gd name="T21" fmla="*/ 5 h 5"/>
                <a:gd name="T22" fmla="*/ 0 w 646"/>
                <a:gd name="T23" fmla="*/ 5 h 5"/>
                <a:gd name="T24" fmla="*/ 0 w 646"/>
                <a:gd name="T25" fmla="*/ 0 h 5"/>
                <a:gd name="T26" fmla="*/ 109 w 646"/>
                <a:gd name="T27" fmla="*/ 0 h 5"/>
                <a:gd name="T28" fmla="*/ 109 w 64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6" h="5">
                  <a:moveTo>
                    <a:pt x="646" y="5"/>
                  </a:moveTo>
                  <a:lnTo>
                    <a:pt x="519" y="5"/>
                  </a:lnTo>
                  <a:lnTo>
                    <a:pt x="516" y="0"/>
                  </a:lnTo>
                  <a:lnTo>
                    <a:pt x="641" y="0"/>
                  </a:lnTo>
                  <a:lnTo>
                    <a:pt x="64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D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5" name="Freeform 47"/>
            <p:cNvSpPr>
              <a:spLocks noEditPoints="1"/>
            </p:cNvSpPr>
            <p:nvPr/>
          </p:nvSpPr>
          <p:spPr bwMode="auto">
            <a:xfrm>
              <a:off x="267" y="3675"/>
              <a:ext cx="644" cy="7"/>
            </a:xfrm>
            <a:custGeom>
              <a:avLst/>
              <a:gdLst>
                <a:gd name="T0" fmla="*/ 646 w 643"/>
                <a:gd name="T1" fmla="*/ 14 h 5"/>
                <a:gd name="T2" fmla="*/ 522 w 643"/>
                <a:gd name="T3" fmla="*/ 14 h 5"/>
                <a:gd name="T4" fmla="*/ 517 w 643"/>
                <a:gd name="T5" fmla="*/ 0 h 5"/>
                <a:gd name="T6" fmla="*/ 644 w 643"/>
                <a:gd name="T7" fmla="*/ 0 h 5"/>
                <a:gd name="T8" fmla="*/ 646 w 643"/>
                <a:gd name="T9" fmla="*/ 14 h 5"/>
                <a:gd name="T10" fmla="*/ 493 w 643"/>
                <a:gd name="T11" fmla="*/ 14 h 5"/>
                <a:gd name="T12" fmla="*/ 384 w 643"/>
                <a:gd name="T13" fmla="*/ 14 h 5"/>
                <a:gd name="T14" fmla="*/ 384 w 643"/>
                <a:gd name="T15" fmla="*/ 0 h 5"/>
                <a:gd name="T16" fmla="*/ 493 w 643"/>
                <a:gd name="T17" fmla="*/ 0 h 5"/>
                <a:gd name="T18" fmla="*/ 493 w 643"/>
                <a:gd name="T19" fmla="*/ 14 h 5"/>
                <a:gd name="T20" fmla="*/ 109 w 643"/>
                <a:gd name="T21" fmla="*/ 14 h 5"/>
                <a:gd name="T22" fmla="*/ 0 w 643"/>
                <a:gd name="T23" fmla="*/ 14 h 5"/>
                <a:gd name="T24" fmla="*/ 0 w 643"/>
                <a:gd name="T25" fmla="*/ 0 h 5"/>
                <a:gd name="T26" fmla="*/ 109 w 643"/>
                <a:gd name="T27" fmla="*/ 0 h 5"/>
                <a:gd name="T28" fmla="*/ 109 w 643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3" h="5">
                  <a:moveTo>
                    <a:pt x="643" y="5"/>
                  </a:moveTo>
                  <a:lnTo>
                    <a:pt x="519" y="5"/>
                  </a:lnTo>
                  <a:lnTo>
                    <a:pt x="514" y="0"/>
                  </a:lnTo>
                  <a:lnTo>
                    <a:pt x="641" y="0"/>
                  </a:lnTo>
                  <a:lnTo>
                    <a:pt x="643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F54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6" name="Freeform 48"/>
            <p:cNvSpPr>
              <a:spLocks noEditPoints="1"/>
            </p:cNvSpPr>
            <p:nvPr/>
          </p:nvSpPr>
          <p:spPr bwMode="auto">
            <a:xfrm>
              <a:off x="267" y="3673"/>
              <a:ext cx="641" cy="5"/>
            </a:xfrm>
            <a:custGeom>
              <a:avLst/>
              <a:gdLst>
                <a:gd name="T0" fmla="*/ 641 w 641"/>
                <a:gd name="T1" fmla="*/ 5 h 5"/>
                <a:gd name="T2" fmla="*/ 516 w 641"/>
                <a:gd name="T3" fmla="*/ 5 h 5"/>
                <a:gd name="T4" fmla="*/ 511 w 641"/>
                <a:gd name="T5" fmla="*/ 0 h 5"/>
                <a:gd name="T6" fmla="*/ 638 w 641"/>
                <a:gd name="T7" fmla="*/ 0 h 5"/>
                <a:gd name="T8" fmla="*/ 641 w 641"/>
                <a:gd name="T9" fmla="*/ 5 h 5"/>
                <a:gd name="T10" fmla="*/ 490 w 641"/>
                <a:gd name="T11" fmla="*/ 5 h 5"/>
                <a:gd name="T12" fmla="*/ 381 w 641"/>
                <a:gd name="T13" fmla="*/ 5 h 5"/>
                <a:gd name="T14" fmla="*/ 381 w 641"/>
                <a:gd name="T15" fmla="*/ 0 h 5"/>
                <a:gd name="T16" fmla="*/ 490 w 641"/>
                <a:gd name="T17" fmla="*/ 0 h 5"/>
                <a:gd name="T18" fmla="*/ 490 w 641"/>
                <a:gd name="T19" fmla="*/ 5 h 5"/>
                <a:gd name="T20" fmla="*/ 109 w 641"/>
                <a:gd name="T21" fmla="*/ 5 h 5"/>
                <a:gd name="T22" fmla="*/ 0 w 641"/>
                <a:gd name="T23" fmla="*/ 5 h 5"/>
                <a:gd name="T24" fmla="*/ 0 w 641"/>
                <a:gd name="T25" fmla="*/ 0 h 5"/>
                <a:gd name="T26" fmla="*/ 109 w 641"/>
                <a:gd name="T27" fmla="*/ 0 h 5"/>
                <a:gd name="T28" fmla="*/ 109 w 641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5">
                  <a:moveTo>
                    <a:pt x="641" y="5"/>
                  </a:moveTo>
                  <a:lnTo>
                    <a:pt x="516" y="5"/>
                  </a:lnTo>
                  <a:lnTo>
                    <a:pt x="511" y="0"/>
                  </a:lnTo>
                  <a:lnTo>
                    <a:pt x="638" y="0"/>
                  </a:lnTo>
                  <a:lnTo>
                    <a:pt x="64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7" name="Freeform 49"/>
            <p:cNvSpPr>
              <a:spLocks noEditPoints="1"/>
            </p:cNvSpPr>
            <p:nvPr/>
          </p:nvSpPr>
          <p:spPr bwMode="auto">
            <a:xfrm>
              <a:off x="267" y="3670"/>
              <a:ext cx="641" cy="5"/>
            </a:xfrm>
            <a:custGeom>
              <a:avLst/>
              <a:gdLst>
                <a:gd name="T0" fmla="*/ 641 w 641"/>
                <a:gd name="T1" fmla="*/ 3 h 6"/>
                <a:gd name="T2" fmla="*/ 514 w 641"/>
                <a:gd name="T3" fmla="*/ 3 h 6"/>
                <a:gd name="T4" fmla="*/ 509 w 641"/>
                <a:gd name="T5" fmla="*/ 0 h 6"/>
                <a:gd name="T6" fmla="*/ 636 w 641"/>
                <a:gd name="T7" fmla="*/ 0 h 6"/>
                <a:gd name="T8" fmla="*/ 641 w 641"/>
                <a:gd name="T9" fmla="*/ 3 h 6"/>
                <a:gd name="T10" fmla="*/ 490 w 641"/>
                <a:gd name="T11" fmla="*/ 3 h 6"/>
                <a:gd name="T12" fmla="*/ 381 w 641"/>
                <a:gd name="T13" fmla="*/ 3 h 6"/>
                <a:gd name="T14" fmla="*/ 381 w 641"/>
                <a:gd name="T15" fmla="*/ 0 h 6"/>
                <a:gd name="T16" fmla="*/ 490 w 641"/>
                <a:gd name="T17" fmla="*/ 0 h 6"/>
                <a:gd name="T18" fmla="*/ 490 w 641"/>
                <a:gd name="T19" fmla="*/ 3 h 6"/>
                <a:gd name="T20" fmla="*/ 109 w 641"/>
                <a:gd name="T21" fmla="*/ 3 h 6"/>
                <a:gd name="T22" fmla="*/ 0 w 641"/>
                <a:gd name="T23" fmla="*/ 3 h 6"/>
                <a:gd name="T24" fmla="*/ 0 w 641"/>
                <a:gd name="T25" fmla="*/ 0 h 6"/>
                <a:gd name="T26" fmla="*/ 109 w 641"/>
                <a:gd name="T27" fmla="*/ 0 h 6"/>
                <a:gd name="T28" fmla="*/ 109 w 641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41" h="6">
                  <a:moveTo>
                    <a:pt x="641" y="6"/>
                  </a:moveTo>
                  <a:lnTo>
                    <a:pt x="514" y="6"/>
                  </a:lnTo>
                  <a:lnTo>
                    <a:pt x="509" y="0"/>
                  </a:lnTo>
                  <a:lnTo>
                    <a:pt x="636" y="0"/>
                  </a:lnTo>
                  <a:lnTo>
                    <a:pt x="64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2E5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8" name="Freeform 50"/>
            <p:cNvSpPr>
              <a:spLocks noEditPoints="1"/>
            </p:cNvSpPr>
            <p:nvPr/>
          </p:nvSpPr>
          <p:spPr bwMode="auto">
            <a:xfrm>
              <a:off x="267" y="3668"/>
              <a:ext cx="637" cy="5"/>
            </a:xfrm>
            <a:custGeom>
              <a:avLst/>
              <a:gdLst>
                <a:gd name="T0" fmla="*/ 635 w 638"/>
                <a:gd name="T1" fmla="*/ 5 h 5"/>
                <a:gd name="T2" fmla="*/ 508 w 638"/>
                <a:gd name="T3" fmla="*/ 5 h 5"/>
                <a:gd name="T4" fmla="*/ 506 w 638"/>
                <a:gd name="T5" fmla="*/ 0 h 5"/>
                <a:gd name="T6" fmla="*/ 630 w 638"/>
                <a:gd name="T7" fmla="*/ 0 h 5"/>
                <a:gd name="T8" fmla="*/ 635 w 638"/>
                <a:gd name="T9" fmla="*/ 5 h 5"/>
                <a:gd name="T10" fmla="*/ 487 w 638"/>
                <a:gd name="T11" fmla="*/ 5 h 5"/>
                <a:gd name="T12" fmla="*/ 378 w 638"/>
                <a:gd name="T13" fmla="*/ 5 h 5"/>
                <a:gd name="T14" fmla="*/ 378 w 638"/>
                <a:gd name="T15" fmla="*/ 0 h 5"/>
                <a:gd name="T16" fmla="*/ 487 w 638"/>
                <a:gd name="T17" fmla="*/ 0 h 5"/>
                <a:gd name="T18" fmla="*/ 487 w 638"/>
                <a:gd name="T19" fmla="*/ 5 h 5"/>
                <a:gd name="T20" fmla="*/ 109 w 638"/>
                <a:gd name="T21" fmla="*/ 5 h 5"/>
                <a:gd name="T22" fmla="*/ 0 w 638"/>
                <a:gd name="T23" fmla="*/ 5 h 5"/>
                <a:gd name="T24" fmla="*/ 0 w 638"/>
                <a:gd name="T25" fmla="*/ 0 h 5"/>
                <a:gd name="T26" fmla="*/ 109 w 638"/>
                <a:gd name="T27" fmla="*/ 0 h 5"/>
                <a:gd name="T28" fmla="*/ 109 w 63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8" h="5">
                  <a:moveTo>
                    <a:pt x="638" y="5"/>
                  </a:moveTo>
                  <a:lnTo>
                    <a:pt x="511" y="5"/>
                  </a:lnTo>
                  <a:lnTo>
                    <a:pt x="509" y="0"/>
                  </a:lnTo>
                  <a:lnTo>
                    <a:pt x="633" y="0"/>
                  </a:lnTo>
                  <a:lnTo>
                    <a:pt x="63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99" name="Freeform 51"/>
            <p:cNvSpPr>
              <a:spLocks noEditPoints="1"/>
            </p:cNvSpPr>
            <p:nvPr/>
          </p:nvSpPr>
          <p:spPr bwMode="auto">
            <a:xfrm>
              <a:off x="267" y="3666"/>
              <a:ext cx="637" cy="5"/>
            </a:xfrm>
            <a:custGeom>
              <a:avLst/>
              <a:gdLst>
                <a:gd name="T0" fmla="*/ 639 w 636"/>
                <a:gd name="T1" fmla="*/ 5 h 5"/>
                <a:gd name="T2" fmla="*/ 512 w 636"/>
                <a:gd name="T3" fmla="*/ 5 h 5"/>
                <a:gd name="T4" fmla="*/ 509 w 636"/>
                <a:gd name="T5" fmla="*/ 0 h 5"/>
                <a:gd name="T6" fmla="*/ 633 w 636"/>
                <a:gd name="T7" fmla="*/ 0 h 5"/>
                <a:gd name="T8" fmla="*/ 639 w 636"/>
                <a:gd name="T9" fmla="*/ 5 h 5"/>
                <a:gd name="T10" fmla="*/ 493 w 636"/>
                <a:gd name="T11" fmla="*/ 5 h 5"/>
                <a:gd name="T12" fmla="*/ 384 w 636"/>
                <a:gd name="T13" fmla="*/ 5 h 5"/>
                <a:gd name="T14" fmla="*/ 384 w 636"/>
                <a:gd name="T15" fmla="*/ 0 h 5"/>
                <a:gd name="T16" fmla="*/ 493 w 636"/>
                <a:gd name="T17" fmla="*/ 0 h 5"/>
                <a:gd name="T18" fmla="*/ 493 w 636"/>
                <a:gd name="T19" fmla="*/ 5 h 5"/>
                <a:gd name="T20" fmla="*/ 109 w 636"/>
                <a:gd name="T21" fmla="*/ 5 h 5"/>
                <a:gd name="T22" fmla="*/ 0 w 636"/>
                <a:gd name="T23" fmla="*/ 5 h 5"/>
                <a:gd name="T24" fmla="*/ 0 w 636"/>
                <a:gd name="T25" fmla="*/ 0 h 5"/>
                <a:gd name="T26" fmla="*/ 109 w 636"/>
                <a:gd name="T27" fmla="*/ 0 h 5"/>
                <a:gd name="T28" fmla="*/ 109 w 636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6" h="5">
                  <a:moveTo>
                    <a:pt x="636" y="5"/>
                  </a:moveTo>
                  <a:lnTo>
                    <a:pt x="509" y="5"/>
                  </a:lnTo>
                  <a:lnTo>
                    <a:pt x="506" y="0"/>
                  </a:lnTo>
                  <a:lnTo>
                    <a:pt x="630" y="0"/>
                  </a:lnTo>
                  <a:lnTo>
                    <a:pt x="636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157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0" name="Freeform 52"/>
            <p:cNvSpPr>
              <a:spLocks noEditPoints="1"/>
            </p:cNvSpPr>
            <p:nvPr/>
          </p:nvSpPr>
          <p:spPr bwMode="auto">
            <a:xfrm>
              <a:off x="267" y="3661"/>
              <a:ext cx="632" cy="7"/>
            </a:xfrm>
            <a:custGeom>
              <a:avLst/>
              <a:gdLst>
                <a:gd name="T0" fmla="*/ 630 w 633"/>
                <a:gd name="T1" fmla="*/ 9 h 6"/>
                <a:gd name="T2" fmla="*/ 506 w 633"/>
                <a:gd name="T3" fmla="*/ 9 h 6"/>
                <a:gd name="T4" fmla="*/ 500 w 633"/>
                <a:gd name="T5" fmla="*/ 0 h 6"/>
                <a:gd name="T6" fmla="*/ 625 w 633"/>
                <a:gd name="T7" fmla="*/ 0 h 6"/>
                <a:gd name="T8" fmla="*/ 630 w 633"/>
                <a:gd name="T9" fmla="*/ 9 h 6"/>
                <a:gd name="T10" fmla="*/ 487 w 633"/>
                <a:gd name="T11" fmla="*/ 9 h 6"/>
                <a:gd name="T12" fmla="*/ 378 w 633"/>
                <a:gd name="T13" fmla="*/ 9 h 6"/>
                <a:gd name="T14" fmla="*/ 378 w 633"/>
                <a:gd name="T15" fmla="*/ 0 h 6"/>
                <a:gd name="T16" fmla="*/ 487 w 633"/>
                <a:gd name="T17" fmla="*/ 0 h 6"/>
                <a:gd name="T18" fmla="*/ 487 w 633"/>
                <a:gd name="T19" fmla="*/ 9 h 6"/>
                <a:gd name="T20" fmla="*/ 109 w 633"/>
                <a:gd name="T21" fmla="*/ 9 h 6"/>
                <a:gd name="T22" fmla="*/ 0 w 633"/>
                <a:gd name="T23" fmla="*/ 9 h 6"/>
                <a:gd name="T24" fmla="*/ 0 w 633"/>
                <a:gd name="T25" fmla="*/ 0 h 6"/>
                <a:gd name="T26" fmla="*/ 109 w 633"/>
                <a:gd name="T27" fmla="*/ 0 h 6"/>
                <a:gd name="T28" fmla="*/ 109 w 63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3" h="6">
                  <a:moveTo>
                    <a:pt x="633" y="6"/>
                  </a:moveTo>
                  <a:lnTo>
                    <a:pt x="509" y="6"/>
                  </a:lnTo>
                  <a:lnTo>
                    <a:pt x="503" y="0"/>
                  </a:lnTo>
                  <a:lnTo>
                    <a:pt x="628" y="0"/>
                  </a:lnTo>
                  <a:lnTo>
                    <a:pt x="63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1" name="Freeform 53"/>
            <p:cNvSpPr>
              <a:spLocks noEditPoints="1"/>
            </p:cNvSpPr>
            <p:nvPr/>
          </p:nvSpPr>
          <p:spPr bwMode="auto">
            <a:xfrm>
              <a:off x="267" y="3661"/>
              <a:ext cx="630" cy="5"/>
            </a:xfrm>
            <a:custGeom>
              <a:avLst/>
              <a:gdLst>
                <a:gd name="T0" fmla="*/ 630 w 630"/>
                <a:gd name="T1" fmla="*/ 5 h 5"/>
                <a:gd name="T2" fmla="*/ 506 w 630"/>
                <a:gd name="T3" fmla="*/ 5 h 5"/>
                <a:gd name="T4" fmla="*/ 501 w 630"/>
                <a:gd name="T5" fmla="*/ 0 h 5"/>
                <a:gd name="T6" fmla="*/ 628 w 630"/>
                <a:gd name="T7" fmla="*/ 0 h 5"/>
                <a:gd name="T8" fmla="*/ 630 w 630"/>
                <a:gd name="T9" fmla="*/ 5 h 5"/>
                <a:gd name="T10" fmla="*/ 490 w 630"/>
                <a:gd name="T11" fmla="*/ 5 h 5"/>
                <a:gd name="T12" fmla="*/ 381 w 630"/>
                <a:gd name="T13" fmla="*/ 5 h 5"/>
                <a:gd name="T14" fmla="*/ 381 w 630"/>
                <a:gd name="T15" fmla="*/ 0 h 5"/>
                <a:gd name="T16" fmla="*/ 490 w 630"/>
                <a:gd name="T17" fmla="*/ 0 h 5"/>
                <a:gd name="T18" fmla="*/ 490 w 630"/>
                <a:gd name="T19" fmla="*/ 5 h 5"/>
                <a:gd name="T20" fmla="*/ 109 w 630"/>
                <a:gd name="T21" fmla="*/ 5 h 5"/>
                <a:gd name="T22" fmla="*/ 0 w 630"/>
                <a:gd name="T23" fmla="*/ 5 h 5"/>
                <a:gd name="T24" fmla="*/ 0 w 630"/>
                <a:gd name="T25" fmla="*/ 0 h 5"/>
                <a:gd name="T26" fmla="*/ 109 w 630"/>
                <a:gd name="T27" fmla="*/ 0 h 5"/>
                <a:gd name="T28" fmla="*/ 109 w 63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0" h="5">
                  <a:moveTo>
                    <a:pt x="630" y="5"/>
                  </a:moveTo>
                  <a:lnTo>
                    <a:pt x="506" y="5"/>
                  </a:lnTo>
                  <a:lnTo>
                    <a:pt x="501" y="0"/>
                  </a:lnTo>
                  <a:lnTo>
                    <a:pt x="628" y="0"/>
                  </a:lnTo>
                  <a:lnTo>
                    <a:pt x="63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35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2" name="Freeform 54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3 w 628"/>
                <a:gd name="T3" fmla="*/ 5 h 5"/>
                <a:gd name="T4" fmla="*/ 498 w 628"/>
                <a:gd name="T5" fmla="*/ 0 h 5"/>
                <a:gd name="T6" fmla="*/ 625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3" y="5"/>
                  </a:lnTo>
                  <a:lnTo>
                    <a:pt x="498" y="0"/>
                  </a:lnTo>
                  <a:lnTo>
                    <a:pt x="625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3" name="Freeform 55"/>
            <p:cNvSpPr>
              <a:spLocks noEditPoints="1"/>
            </p:cNvSpPr>
            <p:nvPr/>
          </p:nvSpPr>
          <p:spPr bwMode="auto">
            <a:xfrm>
              <a:off x="267" y="3656"/>
              <a:ext cx="628" cy="5"/>
            </a:xfrm>
            <a:custGeom>
              <a:avLst/>
              <a:gdLst>
                <a:gd name="T0" fmla="*/ 628 w 628"/>
                <a:gd name="T1" fmla="*/ 5 h 5"/>
                <a:gd name="T2" fmla="*/ 501 w 628"/>
                <a:gd name="T3" fmla="*/ 5 h 5"/>
                <a:gd name="T4" fmla="*/ 498 w 628"/>
                <a:gd name="T5" fmla="*/ 0 h 5"/>
                <a:gd name="T6" fmla="*/ 623 w 628"/>
                <a:gd name="T7" fmla="*/ 0 h 5"/>
                <a:gd name="T8" fmla="*/ 628 w 628"/>
                <a:gd name="T9" fmla="*/ 5 h 5"/>
                <a:gd name="T10" fmla="*/ 490 w 628"/>
                <a:gd name="T11" fmla="*/ 5 h 5"/>
                <a:gd name="T12" fmla="*/ 381 w 628"/>
                <a:gd name="T13" fmla="*/ 5 h 5"/>
                <a:gd name="T14" fmla="*/ 381 w 628"/>
                <a:gd name="T15" fmla="*/ 0 h 5"/>
                <a:gd name="T16" fmla="*/ 490 w 628"/>
                <a:gd name="T17" fmla="*/ 0 h 5"/>
                <a:gd name="T18" fmla="*/ 490 w 628"/>
                <a:gd name="T19" fmla="*/ 5 h 5"/>
                <a:gd name="T20" fmla="*/ 109 w 628"/>
                <a:gd name="T21" fmla="*/ 5 h 5"/>
                <a:gd name="T22" fmla="*/ 0 w 628"/>
                <a:gd name="T23" fmla="*/ 5 h 5"/>
                <a:gd name="T24" fmla="*/ 0 w 628"/>
                <a:gd name="T25" fmla="*/ 0 h 5"/>
                <a:gd name="T26" fmla="*/ 109 w 628"/>
                <a:gd name="T27" fmla="*/ 0 h 5"/>
                <a:gd name="T28" fmla="*/ 109 w 628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8" h="5">
                  <a:moveTo>
                    <a:pt x="628" y="5"/>
                  </a:moveTo>
                  <a:lnTo>
                    <a:pt x="501" y="5"/>
                  </a:lnTo>
                  <a:lnTo>
                    <a:pt x="498" y="0"/>
                  </a:lnTo>
                  <a:lnTo>
                    <a:pt x="623" y="0"/>
                  </a:lnTo>
                  <a:lnTo>
                    <a:pt x="628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4" name="Freeform 56"/>
            <p:cNvSpPr>
              <a:spLocks noEditPoints="1"/>
            </p:cNvSpPr>
            <p:nvPr/>
          </p:nvSpPr>
          <p:spPr bwMode="auto">
            <a:xfrm>
              <a:off x="267" y="3651"/>
              <a:ext cx="625" cy="5"/>
            </a:xfrm>
            <a:custGeom>
              <a:avLst/>
              <a:gdLst>
                <a:gd name="T0" fmla="*/ 625 w 625"/>
                <a:gd name="T1" fmla="*/ 5 h 5"/>
                <a:gd name="T2" fmla="*/ 498 w 625"/>
                <a:gd name="T3" fmla="*/ 5 h 5"/>
                <a:gd name="T4" fmla="*/ 496 w 625"/>
                <a:gd name="T5" fmla="*/ 0 h 5"/>
                <a:gd name="T6" fmla="*/ 620 w 625"/>
                <a:gd name="T7" fmla="*/ 0 h 5"/>
                <a:gd name="T8" fmla="*/ 625 w 625"/>
                <a:gd name="T9" fmla="*/ 5 h 5"/>
                <a:gd name="T10" fmla="*/ 490 w 625"/>
                <a:gd name="T11" fmla="*/ 5 h 5"/>
                <a:gd name="T12" fmla="*/ 381 w 625"/>
                <a:gd name="T13" fmla="*/ 5 h 5"/>
                <a:gd name="T14" fmla="*/ 381 w 625"/>
                <a:gd name="T15" fmla="*/ 0 h 5"/>
                <a:gd name="T16" fmla="*/ 490 w 625"/>
                <a:gd name="T17" fmla="*/ 0 h 5"/>
                <a:gd name="T18" fmla="*/ 490 w 625"/>
                <a:gd name="T19" fmla="*/ 5 h 5"/>
                <a:gd name="T20" fmla="*/ 109 w 625"/>
                <a:gd name="T21" fmla="*/ 5 h 5"/>
                <a:gd name="T22" fmla="*/ 0 w 625"/>
                <a:gd name="T23" fmla="*/ 5 h 5"/>
                <a:gd name="T24" fmla="*/ 0 w 625"/>
                <a:gd name="T25" fmla="*/ 0 h 5"/>
                <a:gd name="T26" fmla="*/ 109 w 625"/>
                <a:gd name="T27" fmla="*/ 0 h 5"/>
                <a:gd name="T28" fmla="*/ 109 w 62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5" h="5">
                  <a:moveTo>
                    <a:pt x="625" y="5"/>
                  </a:moveTo>
                  <a:lnTo>
                    <a:pt x="498" y="5"/>
                  </a:lnTo>
                  <a:lnTo>
                    <a:pt x="496" y="0"/>
                  </a:lnTo>
                  <a:lnTo>
                    <a:pt x="620" y="0"/>
                  </a:lnTo>
                  <a:lnTo>
                    <a:pt x="625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4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5" name="Freeform 57"/>
            <p:cNvSpPr>
              <a:spLocks noEditPoints="1"/>
            </p:cNvSpPr>
            <p:nvPr/>
          </p:nvSpPr>
          <p:spPr bwMode="auto">
            <a:xfrm>
              <a:off x="267" y="3649"/>
              <a:ext cx="623" cy="7"/>
            </a:xfrm>
            <a:custGeom>
              <a:avLst/>
              <a:gdLst>
                <a:gd name="T0" fmla="*/ 623 w 623"/>
                <a:gd name="T1" fmla="*/ 9 h 6"/>
                <a:gd name="T2" fmla="*/ 498 w 623"/>
                <a:gd name="T3" fmla="*/ 9 h 6"/>
                <a:gd name="T4" fmla="*/ 493 w 623"/>
                <a:gd name="T5" fmla="*/ 0 h 6"/>
                <a:gd name="T6" fmla="*/ 617 w 623"/>
                <a:gd name="T7" fmla="*/ 0 h 6"/>
                <a:gd name="T8" fmla="*/ 623 w 623"/>
                <a:gd name="T9" fmla="*/ 9 h 6"/>
                <a:gd name="T10" fmla="*/ 490 w 623"/>
                <a:gd name="T11" fmla="*/ 9 h 6"/>
                <a:gd name="T12" fmla="*/ 381 w 623"/>
                <a:gd name="T13" fmla="*/ 9 h 6"/>
                <a:gd name="T14" fmla="*/ 381 w 623"/>
                <a:gd name="T15" fmla="*/ 0 h 6"/>
                <a:gd name="T16" fmla="*/ 490 w 623"/>
                <a:gd name="T17" fmla="*/ 0 h 6"/>
                <a:gd name="T18" fmla="*/ 490 w 623"/>
                <a:gd name="T19" fmla="*/ 9 h 6"/>
                <a:gd name="T20" fmla="*/ 109 w 623"/>
                <a:gd name="T21" fmla="*/ 9 h 6"/>
                <a:gd name="T22" fmla="*/ 0 w 623"/>
                <a:gd name="T23" fmla="*/ 9 h 6"/>
                <a:gd name="T24" fmla="*/ 0 w 623"/>
                <a:gd name="T25" fmla="*/ 0 h 6"/>
                <a:gd name="T26" fmla="*/ 109 w 623"/>
                <a:gd name="T27" fmla="*/ 0 h 6"/>
                <a:gd name="T28" fmla="*/ 109 w 623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6">
                  <a:moveTo>
                    <a:pt x="623" y="6"/>
                  </a:moveTo>
                  <a:lnTo>
                    <a:pt x="498" y="6"/>
                  </a:lnTo>
                  <a:lnTo>
                    <a:pt x="493" y="0"/>
                  </a:lnTo>
                  <a:lnTo>
                    <a:pt x="617" y="0"/>
                  </a:lnTo>
                  <a:lnTo>
                    <a:pt x="623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36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6" name="Freeform 58"/>
            <p:cNvSpPr>
              <a:spLocks noEditPoints="1"/>
            </p:cNvSpPr>
            <p:nvPr/>
          </p:nvSpPr>
          <p:spPr bwMode="auto">
            <a:xfrm>
              <a:off x="267" y="3647"/>
              <a:ext cx="621" cy="5"/>
            </a:xfrm>
            <a:custGeom>
              <a:avLst/>
              <a:gdLst>
                <a:gd name="T0" fmla="*/ 623 w 620"/>
                <a:gd name="T1" fmla="*/ 5 h 5"/>
                <a:gd name="T2" fmla="*/ 499 w 620"/>
                <a:gd name="T3" fmla="*/ 5 h 5"/>
                <a:gd name="T4" fmla="*/ 493 w 620"/>
                <a:gd name="T5" fmla="*/ 0 h 5"/>
                <a:gd name="T6" fmla="*/ 618 w 620"/>
                <a:gd name="T7" fmla="*/ 0 h 5"/>
                <a:gd name="T8" fmla="*/ 623 w 620"/>
                <a:gd name="T9" fmla="*/ 5 h 5"/>
                <a:gd name="T10" fmla="*/ 493 w 620"/>
                <a:gd name="T11" fmla="*/ 5 h 5"/>
                <a:gd name="T12" fmla="*/ 384 w 620"/>
                <a:gd name="T13" fmla="*/ 5 h 5"/>
                <a:gd name="T14" fmla="*/ 384 w 620"/>
                <a:gd name="T15" fmla="*/ 0 h 5"/>
                <a:gd name="T16" fmla="*/ 493 w 620"/>
                <a:gd name="T17" fmla="*/ 0 h 5"/>
                <a:gd name="T18" fmla="*/ 493 w 620"/>
                <a:gd name="T19" fmla="*/ 5 h 5"/>
                <a:gd name="T20" fmla="*/ 109 w 620"/>
                <a:gd name="T21" fmla="*/ 5 h 5"/>
                <a:gd name="T22" fmla="*/ 0 w 620"/>
                <a:gd name="T23" fmla="*/ 5 h 5"/>
                <a:gd name="T24" fmla="*/ 0 w 620"/>
                <a:gd name="T25" fmla="*/ 0 h 5"/>
                <a:gd name="T26" fmla="*/ 109 w 620"/>
                <a:gd name="T27" fmla="*/ 0 h 5"/>
                <a:gd name="T28" fmla="*/ 109 w 62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0" h="5">
                  <a:moveTo>
                    <a:pt x="620" y="5"/>
                  </a:moveTo>
                  <a:lnTo>
                    <a:pt x="496" y="5"/>
                  </a:lnTo>
                  <a:lnTo>
                    <a:pt x="490" y="0"/>
                  </a:lnTo>
                  <a:lnTo>
                    <a:pt x="615" y="0"/>
                  </a:lnTo>
                  <a:lnTo>
                    <a:pt x="620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55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7" name="Freeform 59"/>
            <p:cNvSpPr>
              <a:spLocks noEditPoints="1"/>
            </p:cNvSpPr>
            <p:nvPr/>
          </p:nvSpPr>
          <p:spPr bwMode="auto">
            <a:xfrm>
              <a:off x="267" y="3644"/>
              <a:ext cx="616" cy="5"/>
            </a:xfrm>
            <a:custGeom>
              <a:avLst/>
              <a:gdLst>
                <a:gd name="T0" fmla="*/ 614 w 617"/>
                <a:gd name="T1" fmla="*/ 5 h 5"/>
                <a:gd name="T2" fmla="*/ 490 w 617"/>
                <a:gd name="T3" fmla="*/ 5 h 5"/>
                <a:gd name="T4" fmla="*/ 487 w 617"/>
                <a:gd name="T5" fmla="*/ 3 h 5"/>
                <a:gd name="T6" fmla="*/ 487 w 617"/>
                <a:gd name="T7" fmla="*/ 5 h 5"/>
                <a:gd name="T8" fmla="*/ 378 w 617"/>
                <a:gd name="T9" fmla="*/ 5 h 5"/>
                <a:gd name="T10" fmla="*/ 378 w 617"/>
                <a:gd name="T11" fmla="*/ 0 h 5"/>
                <a:gd name="T12" fmla="*/ 612 w 617"/>
                <a:gd name="T13" fmla="*/ 0 h 5"/>
                <a:gd name="T14" fmla="*/ 614 w 617"/>
                <a:gd name="T15" fmla="*/ 5 h 5"/>
                <a:gd name="T16" fmla="*/ 109 w 617"/>
                <a:gd name="T17" fmla="*/ 5 h 5"/>
                <a:gd name="T18" fmla="*/ 0 w 617"/>
                <a:gd name="T19" fmla="*/ 5 h 5"/>
                <a:gd name="T20" fmla="*/ 0 w 617"/>
                <a:gd name="T21" fmla="*/ 0 h 5"/>
                <a:gd name="T22" fmla="*/ 109 w 617"/>
                <a:gd name="T23" fmla="*/ 0 h 5"/>
                <a:gd name="T24" fmla="*/ 109 w 617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5">
                  <a:moveTo>
                    <a:pt x="617" y="5"/>
                  </a:moveTo>
                  <a:lnTo>
                    <a:pt x="493" y="5"/>
                  </a:lnTo>
                  <a:lnTo>
                    <a:pt x="490" y="3"/>
                  </a:ln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5" y="0"/>
                  </a:lnTo>
                  <a:lnTo>
                    <a:pt x="617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85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8" name="Freeform 60"/>
            <p:cNvSpPr>
              <a:spLocks noEditPoints="1"/>
            </p:cNvSpPr>
            <p:nvPr/>
          </p:nvSpPr>
          <p:spPr bwMode="auto">
            <a:xfrm>
              <a:off x="267" y="3642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487 w 615"/>
                <a:gd name="T3" fmla="*/ 5 h 5"/>
                <a:gd name="T4" fmla="*/ 487 w 615"/>
                <a:gd name="T5" fmla="*/ 5 h 5"/>
                <a:gd name="T6" fmla="*/ 487 w 615"/>
                <a:gd name="T7" fmla="*/ 5 h 5"/>
                <a:gd name="T8" fmla="*/ 378 w 615"/>
                <a:gd name="T9" fmla="*/ 5 h 5"/>
                <a:gd name="T10" fmla="*/ 378 w 615"/>
                <a:gd name="T11" fmla="*/ 0 h 5"/>
                <a:gd name="T12" fmla="*/ 609 w 615"/>
                <a:gd name="T13" fmla="*/ 0 h 5"/>
                <a:gd name="T14" fmla="*/ 612 w 615"/>
                <a:gd name="T15" fmla="*/ 5 h 5"/>
                <a:gd name="T16" fmla="*/ 109 w 615"/>
                <a:gd name="T17" fmla="*/ 5 h 5"/>
                <a:gd name="T18" fmla="*/ 0 w 615"/>
                <a:gd name="T19" fmla="*/ 5 h 5"/>
                <a:gd name="T20" fmla="*/ 0 w 615"/>
                <a:gd name="T21" fmla="*/ 0 h 5"/>
                <a:gd name="T22" fmla="*/ 109 w 615"/>
                <a:gd name="T23" fmla="*/ 0 h 5"/>
                <a:gd name="T24" fmla="*/ 109 w 615"/>
                <a:gd name="T25" fmla="*/ 5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490" y="5"/>
                  </a:lnTo>
                  <a:lnTo>
                    <a:pt x="381" y="5"/>
                  </a:lnTo>
                  <a:lnTo>
                    <a:pt x="381" y="0"/>
                  </a:lnTo>
                  <a:lnTo>
                    <a:pt x="612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75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09" name="Freeform 61"/>
            <p:cNvSpPr>
              <a:spLocks noEditPoints="1"/>
            </p:cNvSpPr>
            <p:nvPr/>
          </p:nvSpPr>
          <p:spPr bwMode="auto">
            <a:xfrm>
              <a:off x="267" y="3640"/>
              <a:ext cx="614" cy="5"/>
            </a:xfrm>
            <a:custGeom>
              <a:avLst/>
              <a:gdLst>
                <a:gd name="T0" fmla="*/ 612 w 615"/>
                <a:gd name="T1" fmla="*/ 5 h 5"/>
                <a:gd name="T2" fmla="*/ 378 w 615"/>
                <a:gd name="T3" fmla="*/ 5 h 5"/>
                <a:gd name="T4" fmla="*/ 378 w 615"/>
                <a:gd name="T5" fmla="*/ 0 h 5"/>
                <a:gd name="T6" fmla="*/ 607 w 615"/>
                <a:gd name="T7" fmla="*/ 0 h 5"/>
                <a:gd name="T8" fmla="*/ 612 w 615"/>
                <a:gd name="T9" fmla="*/ 5 h 5"/>
                <a:gd name="T10" fmla="*/ 109 w 615"/>
                <a:gd name="T11" fmla="*/ 5 h 5"/>
                <a:gd name="T12" fmla="*/ 0 w 615"/>
                <a:gd name="T13" fmla="*/ 5 h 5"/>
                <a:gd name="T14" fmla="*/ 0 w 615"/>
                <a:gd name="T15" fmla="*/ 0 h 5"/>
                <a:gd name="T16" fmla="*/ 109 w 615"/>
                <a:gd name="T17" fmla="*/ 0 h 5"/>
                <a:gd name="T18" fmla="*/ 109 w 615"/>
                <a:gd name="T19" fmla="*/ 5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5" h="5">
                  <a:moveTo>
                    <a:pt x="615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610" y="0"/>
                  </a:lnTo>
                  <a:lnTo>
                    <a:pt x="615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3A5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0" name="Freeform 62"/>
            <p:cNvSpPr>
              <a:spLocks noEditPoints="1"/>
            </p:cNvSpPr>
            <p:nvPr/>
          </p:nvSpPr>
          <p:spPr bwMode="auto">
            <a:xfrm>
              <a:off x="162" y="3635"/>
              <a:ext cx="717" cy="7"/>
            </a:xfrm>
            <a:custGeom>
              <a:avLst/>
              <a:gdLst>
                <a:gd name="T0" fmla="*/ 719 w 716"/>
                <a:gd name="T1" fmla="*/ 9 h 6"/>
                <a:gd name="T2" fmla="*/ 488 w 716"/>
                <a:gd name="T3" fmla="*/ 9 h 6"/>
                <a:gd name="T4" fmla="*/ 488 w 716"/>
                <a:gd name="T5" fmla="*/ 0 h 6"/>
                <a:gd name="T6" fmla="*/ 714 w 716"/>
                <a:gd name="T7" fmla="*/ 0 h 6"/>
                <a:gd name="T8" fmla="*/ 719 w 716"/>
                <a:gd name="T9" fmla="*/ 9 h 6"/>
                <a:gd name="T10" fmla="*/ 213 w 716"/>
                <a:gd name="T11" fmla="*/ 9 h 6"/>
                <a:gd name="T12" fmla="*/ 104 w 716"/>
                <a:gd name="T13" fmla="*/ 9 h 6"/>
                <a:gd name="T14" fmla="*/ 104 w 716"/>
                <a:gd name="T15" fmla="*/ 0 h 6"/>
                <a:gd name="T16" fmla="*/ 213 w 716"/>
                <a:gd name="T17" fmla="*/ 0 h 6"/>
                <a:gd name="T18" fmla="*/ 213 w 716"/>
                <a:gd name="T19" fmla="*/ 9 h 6"/>
                <a:gd name="T20" fmla="*/ 0 w 716"/>
                <a:gd name="T21" fmla="*/ 0 h 6"/>
                <a:gd name="T22" fmla="*/ 44 w 716"/>
                <a:gd name="T23" fmla="*/ 0 h 6"/>
                <a:gd name="T24" fmla="*/ 44 w 716"/>
                <a:gd name="T25" fmla="*/ 0 h 6"/>
                <a:gd name="T26" fmla="*/ 44 w 716"/>
                <a:gd name="T27" fmla="*/ 0 h 6"/>
                <a:gd name="T28" fmla="*/ 44 w 716"/>
                <a:gd name="T29" fmla="*/ 6 h 6"/>
                <a:gd name="T30" fmla="*/ 44 w 716"/>
                <a:gd name="T31" fmla="*/ 6 h 6"/>
                <a:gd name="T32" fmla="*/ 44 w 716"/>
                <a:gd name="T33" fmla="*/ 6 h 6"/>
                <a:gd name="T34" fmla="*/ 44 w 716"/>
                <a:gd name="T35" fmla="*/ 6 h 6"/>
                <a:gd name="T36" fmla="*/ 44 w 716"/>
                <a:gd name="T37" fmla="*/ 6 h 6"/>
                <a:gd name="T38" fmla="*/ 44 w 716"/>
                <a:gd name="T39" fmla="*/ 6 h 6"/>
                <a:gd name="T40" fmla="*/ 0 w 716"/>
                <a:gd name="T41" fmla="*/ 6 h 6"/>
                <a:gd name="T42" fmla="*/ 0 w 716"/>
                <a:gd name="T43" fmla="*/ 0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6" h="6">
                  <a:moveTo>
                    <a:pt x="71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11" y="0"/>
                  </a:lnTo>
                  <a:lnTo>
                    <a:pt x="71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1" name="Freeform 63"/>
            <p:cNvSpPr>
              <a:spLocks noEditPoints="1"/>
            </p:cNvSpPr>
            <p:nvPr/>
          </p:nvSpPr>
          <p:spPr bwMode="auto">
            <a:xfrm>
              <a:off x="162" y="3635"/>
              <a:ext cx="715" cy="5"/>
            </a:xfrm>
            <a:custGeom>
              <a:avLst/>
              <a:gdLst>
                <a:gd name="T0" fmla="*/ 717 w 714"/>
                <a:gd name="T1" fmla="*/ 5 h 5"/>
                <a:gd name="T2" fmla="*/ 488 w 714"/>
                <a:gd name="T3" fmla="*/ 5 h 5"/>
                <a:gd name="T4" fmla="*/ 488 w 714"/>
                <a:gd name="T5" fmla="*/ 0 h 5"/>
                <a:gd name="T6" fmla="*/ 711 w 714"/>
                <a:gd name="T7" fmla="*/ 0 h 5"/>
                <a:gd name="T8" fmla="*/ 717 w 714"/>
                <a:gd name="T9" fmla="*/ 5 h 5"/>
                <a:gd name="T10" fmla="*/ 213 w 714"/>
                <a:gd name="T11" fmla="*/ 5 h 5"/>
                <a:gd name="T12" fmla="*/ 104 w 714"/>
                <a:gd name="T13" fmla="*/ 5 h 5"/>
                <a:gd name="T14" fmla="*/ 104 w 714"/>
                <a:gd name="T15" fmla="*/ 0 h 5"/>
                <a:gd name="T16" fmla="*/ 213 w 714"/>
                <a:gd name="T17" fmla="*/ 0 h 5"/>
                <a:gd name="T18" fmla="*/ 213 w 714"/>
                <a:gd name="T19" fmla="*/ 5 h 5"/>
                <a:gd name="T20" fmla="*/ 0 w 714"/>
                <a:gd name="T21" fmla="*/ 0 h 5"/>
                <a:gd name="T22" fmla="*/ 44 w 714"/>
                <a:gd name="T23" fmla="*/ 0 h 5"/>
                <a:gd name="T24" fmla="*/ 44 w 714"/>
                <a:gd name="T25" fmla="*/ 0 h 5"/>
                <a:gd name="T26" fmla="*/ 44 w 714"/>
                <a:gd name="T27" fmla="*/ 2 h 5"/>
                <a:gd name="T28" fmla="*/ 44 w 714"/>
                <a:gd name="T29" fmla="*/ 2 h 5"/>
                <a:gd name="T30" fmla="*/ 44 w 714"/>
                <a:gd name="T31" fmla="*/ 2 h 5"/>
                <a:gd name="T32" fmla="*/ 44 w 714"/>
                <a:gd name="T33" fmla="*/ 2 h 5"/>
                <a:gd name="T34" fmla="*/ 44 w 714"/>
                <a:gd name="T35" fmla="*/ 2 h 5"/>
                <a:gd name="T36" fmla="*/ 44 w 714"/>
                <a:gd name="T37" fmla="*/ 5 h 5"/>
                <a:gd name="T38" fmla="*/ 44 w 714"/>
                <a:gd name="T39" fmla="*/ 5 h 5"/>
                <a:gd name="T40" fmla="*/ 0 w 714"/>
                <a:gd name="T41" fmla="*/ 5 h 5"/>
                <a:gd name="T42" fmla="*/ 0 w 714"/>
                <a:gd name="T43" fmla="*/ 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4" h="5">
                  <a:moveTo>
                    <a:pt x="71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8" y="0"/>
                  </a:lnTo>
                  <a:lnTo>
                    <a:pt x="71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60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2" name="Freeform 64"/>
            <p:cNvSpPr>
              <a:spLocks noEditPoints="1"/>
            </p:cNvSpPr>
            <p:nvPr/>
          </p:nvSpPr>
          <p:spPr bwMode="auto">
            <a:xfrm>
              <a:off x="162" y="3630"/>
              <a:ext cx="712" cy="5"/>
            </a:xfrm>
            <a:custGeom>
              <a:avLst/>
              <a:gdLst>
                <a:gd name="T0" fmla="*/ 714 w 711"/>
                <a:gd name="T1" fmla="*/ 5 h 5"/>
                <a:gd name="T2" fmla="*/ 488 w 711"/>
                <a:gd name="T3" fmla="*/ 5 h 5"/>
                <a:gd name="T4" fmla="*/ 488 w 711"/>
                <a:gd name="T5" fmla="*/ 0 h 5"/>
                <a:gd name="T6" fmla="*/ 709 w 711"/>
                <a:gd name="T7" fmla="*/ 0 h 5"/>
                <a:gd name="T8" fmla="*/ 714 w 711"/>
                <a:gd name="T9" fmla="*/ 5 h 5"/>
                <a:gd name="T10" fmla="*/ 213 w 711"/>
                <a:gd name="T11" fmla="*/ 5 h 5"/>
                <a:gd name="T12" fmla="*/ 104 w 711"/>
                <a:gd name="T13" fmla="*/ 5 h 5"/>
                <a:gd name="T14" fmla="*/ 104 w 711"/>
                <a:gd name="T15" fmla="*/ 0 h 5"/>
                <a:gd name="T16" fmla="*/ 213 w 711"/>
                <a:gd name="T17" fmla="*/ 0 h 5"/>
                <a:gd name="T18" fmla="*/ 213 w 711"/>
                <a:gd name="T19" fmla="*/ 5 h 5"/>
                <a:gd name="T20" fmla="*/ 44 w 711"/>
                <a:gd name="T21" fmla="*/ 5 h 5"/>
                <a:gd name="T22" fmla="*/ 0 w 711"/>
                <a:gd name="T23" fmla="*/ 5 h 5"/>
                <a:gd name="T24" fmla="*/ 0 w 711"/>
                <a:gd name="T25" fmla="*/ 0 h 5"/>
                <a:gd name="T26" fmla="*/ 44 w 711"/>
                <a:gd name="T27" fmla="*/ 0 h 5"/>
                <a:gd name="T28" fmla="*/ 44 w 711"/>
                <a:gd name="T29" fmla="*/ 3 h 5"/>
                <a:gd name="T30" fmla="*/ 44 w 711"/>
                <a:gd name="T31" fmla="*/ 3 h 5"/>
                <a:gd name="T32" fmla="*/ 44 w 711"/>
                <a:gd name="T33" fmla="*/ 3 h 5"/>
                <a:gd name="T34" fmla="*/ 44 w 711"/>
                <a:gd name="T35" fmla="*/ 3 h 5"/>
                <a:gd name="T36" fmla="*/ 44 w 711"/>
                <a:gd name="T37" fmla="*/ 5 h 5"/>
                <a:gd name="T38" fmla="*/ 44 w 711"/>
                <a:gd name="T39" fmla="*/ 5 h 5"/>
                <a:gd name="T40" fmla="*/ 44 w 711"/>
                <a:gd name="T41" fmla="*/ 5 h 5"/>
                <a:gd name="T42" fmla="*/ 44 w 71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1" h="5">
                  <a:moveTo>
                    <a:pt x="71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1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3" name="Freeform 65"/>
            <p:cNvSpPr>
              <a:spLocks noEditPoints="1"/>
            </p:cNvSpPr>
            <p:nvPr/>
          </p:nvSpPr>
          <p:spPr bwMode="auto">
            <a:xfrm>
              <a:off x="162" y="3628"/>
              <a:ext cx="710" cy="7"/>
            </a:xfrm>
            <a:custGeom>
              <a:avLst/>
              <a:gdLst>
                <a:gd name="T0" fmla="*/ 714 w 708"/>
                <a:gd name="T1" fmla="*/ 14 h 5"/>
                <a:gd name="T2" fmla="*/ 488 w 708"/>
                <a:gd name="T3" fmla="*/ 14 h 5"/>
                <a:gd name="T4" fmla="*/ 488 w 708"/>
                <a:gd name="T5" fmla="*/ 0 h 5"/>
                <a:gd name="T6" fmla="*/ 712 w 708"/>
                <a:gd name="T7" fmla="*/ 0 h 5"/>
                <a:gd name="T8" fmla="*/ 714 w 708"/>
                <a:gd name="T9" fmla="*/ 14 h 5"/>
                <a:gd name="T10" fmla="*/ 216 w 708"/>
                <a:gd name="T11" fmla="*/ 14 h 5"/>
                <a:gd name="T12" fmla="*/ 104 w 708"/>
                <a:gd name="T13" fmla="*/ 14 h 5"/>
                <a:gd name="T14" fmla="*/ 104 w 708"/>
                <a:gd name="T15" fmla="*/ 0 h 5"/>
                <a:gd name="T16" fmla="*/ 216 w 708"/>
                <a:gd name="T17" fmla="*/ 0 h 5"/>
                <a:gd name="T18" fmla="*/ 216 w 708"/>
                <a:gd name="T19" fmla="*/ 14 h 5"/>
                <a:gd name="T20" fmla="*/ 44 w 708"/>
                <a:gd name="T21" fmla="*/ 14 h 5"/>
                <a:gd name="T22" fmla="*/ 0 w 708"/>
                <a:gd name="T23" fmla="*/ 14 h 5"/>
                <a:gd name="T24" fmla="*/ 0 w 708"/>
                <a:gd name="T25" fmla="*/ 0 h 5"/>
                <a:gd name="T26" fmla="*/ 47 w 708"/>
                <a:gd name="T27" fmla="*/ 0 h 5"/>
                <a:gd name="T28" fmla="*/ 47 w 708"/>
                <a:gd name="T29" fmla="*/ 6 h 5"/>
                <a:gd name="T30" fmla="*/ 47 w 708"/>
                <a:gd name="T31" fmla="*/ 6 h 5"/>
                <a:gd name="T32" fmla="*/ 44 w 708"/>
                <a:gd name="T33" fmla="*/ 6 h 5"/>
                <a:gd name="T34" fmla="*/ 44 w 708"/>
                <a:gd name="T35" fmla="*/ 6 h 5"/>
                <a:gd name="T36" fmla="*/ 44 w 708"/>
                <a:gd name="T37" fmla="*/ 14 h 5"/>
                <a:gd name="T38" fmla="*/ 44 w 708"/>
                <a:gd name="T39" fmla="*/ 14 h 5"/>
                <a:gd name="T40" fmla="*/ 44 w 708"/>
                <a:gd name="T41" fmla="*/ 14 h 5"/>
                <a:gd name="T42" fmla="*/ 44 w 708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5">
                  <a:moveTo>
                    <a:pt x="708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6" y="0"/>
                  </a:lnTo>
                  <a:lnTo>
                    <a:pt x="708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B6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4" name="Freeform 66"/>
            <p:cNvSpPr>
              <a:spLocks noEditPoints="1"/>
            </p:cNvSpPr>
            <p:nvPr/>
          </p:nvSpPr>
          <p:spPr bwMode="auto">
            <a:xfrm>
              <a:off x="162" y="3626"/>
              <a:ext cx="708" cy="5"/>
            </a:xfrm>
            <a:custGeom>
              <a:avLst/>
              <a:gdLst>
                <a:gd name="T0" fmla="*/ 712 w 706"/>
                <a:gd name="T1" fmla="*/ 5 h 5"/>
                <a:gd name="T2" fmla="*/ 488 w 706"/>
                <a:gd name="T3" fmla="*/ 5 h 5"/>
                <a:gd name="T4" fmla="*/ 488 w 706"/>
                <a:gd name="T5" fmla="*/ 0 h 5"/>
                <a:gd name="T6" fmla="*/ 709 w 706"/>
                <a:gd name="T7" fmla="*/ 0 h 5"/>
                <a:gd name="T8" fmla="*/ 712 w 706"/>
                <a:gd name="T9" fmla="*/ 5 h 5"/>
                <a:gd name="T10" fmla="*/ 216 w 706"/>
                <a:gd name="T11" fmla="*/ 5 h 5"/>
                <a:gd name="T12" fmla="*/ 104 w 706"/>
                <a:gd name="T13" fmla="*/ 5 h 5"/>
                <a:gd name="T14" fmla="*/ 104 w 706"/>
                <a:gd name="T15" fmla="*/ 0 h 5"/>
                <a:gd name="T16" fmla="*/ 216 w 706"/>
                <a:gd name="T17" fmla="*/ 0 h 5"/>
                <a:gd name="T18" fmla="*/ 216 w 706"/>
                <a:gd name="T19" fmla="*/ 5 h 5"/>
                <a:gd name="T20" fmla="*/ 44 w 706"/>
                <a:gd name="T21" fmla="*/ 5 h 5"/>
                <a:gd name="T22" fmla="*/ 0 w 706"/>
                <a:gd name="T23" fmla="*/ 5 h 5"/>
                <a:gd name="T24" fmla="*/ 0 w 706"/>
                <a:gd name="T25" fmla="*/ 0 h 5"/>
                <a:gd name="T26" fmla="*/ 47 w 706"/>
                <a:gd name="T27" fmla="*/ 0 h 5"/>
                <a:gd name="T28" fmla="*/ 47 w 706"/>
                <a:gd name="T29" fmla="*/ 3 h 5"/>
                <a:gd name="T30" fmla="*/ 47 w 706"/>
                <a:gd name="T31" fmla="*/ 3 h 5"/>
                <a:gd name="T32" fmla="*/ 47 w 706"/>
                <a:gd name="T33" fmla="*/ 3 h 5"/>
                <a:gd name="T34" fmla="*/ 47 w 706"/>
                <a:gd name="T35" fmla="*/ 3 h 5"/>
                <a:gd name="T36" fmla="*/ 47 w 706"/>
                <a:gd name="T37" fmla="*/ 5 h 5"/>
                <a:gd name="T38" fmla="*/ 47 w 706"/>
                <a:gd name="T39" fmla="*/ 5 h 5"/>
                <a:gd name="T40" fmla="*/ 44 w 706"/>
                <a:gd name="T41" fmla="*/ 5 h 5"/>
                <a:gd name="T42" fmla="*/ 44 w 70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5">
                  <a:moveTo>
                    <a:pt x="70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703" y="0"/>
                  </a:lnTo>
                  <a:lnTo>
                    <a:pt x="70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4" y="5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5" name="Freeform 67"/>
            <p:cNvSpPr>
              <a:spLocks noEditPoints="1"/>
            </p:cNvSpPr>
            <p:nvPr/>
          </p:nvSpPr>
          <p:spPr bwMode="auto">
            <a:xfrm>
              <a:off x="162" y="3623"/>
              <a:ext cx="708" cy="5"/>
            </a:xfrm>
            <a:custGeom>
              <a:avLst/>
              <a:gdLst>
                <a:gd name="T0" fmla="*/ 712 w 706"/>
                <a:gd name="T1" fmla="*/ 3 h 6"/>
                <a:gd name="T2" fmla="*/ 488 w 706"/>
                <a:gd name="T3" fmla="*/ 3 h 6"/>
                <a:gd name="T4" fmla="*/ 488 w 706"/>
                <a:gd name="T5" fmla="*/ 0 h 6"/>
                <a:gd name="T6" fmla="*/ 707 w 706"/>
                <a:gd name="T7" fmla="*/ 0 h 6"/>
                <a:gd name="T8" fmla="*/ 712 w 706"/>
                <a:gd name="T9" fmla="*/ 3 h 6"/>
                <a:gd name="T10" fmla="*/ 216 w 706"/>
                <a:gd name="T11" fmla="*/ 3 h 6"/>
                <a:gd name="T12" fmla="*/ 104 w 706"/>
                <a:gd name="T13" fmla="*/ 3 h 6"/>
                <a:gd name="T14" fmla="*/ 104 w 706"/>
                <a:gd name="T15" fmla="*/ 0 h 6"/>
                <a:gd name="T16" fmla="*/ 216 w 706"/>
                <a:gd name="T17" fmla="*/ 0 h 6"/>
                <a:gd name="T18" fmla="*/ 216 w 706"/>
                <a:gd name="T19" fmla="*/ 3 h 6"/>
                <a:gd name="T20" fmla="*/ 47 w 706"/>
                <a:gd name="T21" fmla="*/ 3 h 6"/>
                <a:gd name="T22" fmla="*/ 0 w 706"/>
                <a:gd name="T23" fmla="*/ 3 h 6"/>
                <a:gd name="T24" fmla="*/ 0 w 706"/>
                <a:gd name="T25" fmla="*/ 0 h 6"/>
                <a:gd name="T26" fmla="*/ 47 w 706"/>
                <a:gd name="T27" fmla="*/ 0 h 6"/>
                <a:gd name="T28" fmla="*/ 47 w 706"/>
                <a:gd name="T29" fmla="*/ 3 h 6"/>
                <a:gd name="T30" fmla="*/ 47 w 706"/>
                <a:gd name="T31" fmla="*/ 3 h 6"/>
                <a:gd name="T32" fmla="*/ 47 w 706"/>
                <a:gd name="T33" fmla="*/ 3 h 6"/>
                <a:gd name="T34" fmla="*/ 47 w 706"/>
                <a:gd name="T35" fmla="*/ 3 h 6"/>
                <a:gd name="T36" fmla="*/ 47 w 706"/>
                <a:gd name="T37" fmla="*/ 3 h 6"/>
                <a:gd name="T38" fmla="*/ 47 w 706"/>
                <a:gd name="T39" fmla="*/ 3 h 6"/>
                <a:gd name="T40" fmla="*/ 47 w 706"/>
                <a:gd name="T41" fmla="*/ 3 h 6"/>
                <a:gd name="T42" fmla="*/ 47 w 706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6" h="6">
                  <a:moveTo>
                    <a:pt x="706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701" y="0"/>
                  </a:lnTo>
                  <a:lnTo>
                    <a:pt x="706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6" name="Freeform 68"/>
            <p:cNvSpPr>
              <a:spLocks noEditPoints="1"/>
            </p:cNvSpPr>
            <p:nvPr/>
          </p:nvSpPr>
          <p:spPr bwMode="auto">
            <a:xfrm>
              <a:off x="162" y="3621"/>
              <a:ext cx="703" cy="5"/>
            </a:xfrm>
            <a:custGeom>
              <a:avLst/>
              <a:gdLst>
                <a:gd name="T0" fmla="*/ 703 w 703"/>
                <a:gd name="T1" fmla="*/ 5 h 5"/>
                <a:gd name="T2" fmla="*/ 485 w 703"/>
                <a:gd name="T3" fmla="*/ 5 h 5"/>
                <a:gd name="T4" fmla="*/ 485 w 703"/>
                <a:gd name="T5" fmla="*/ 0 h 5"/>
                <a:gd name="T6" fmla="*/ 698 w 703"/>
                <a:gd name="T7" fmla="*/ 0 h 5"/>
                <a:gd name="T8" fmla="*/ 703 w 703"/>
                <a:gd name="T9" fmla="*/ 5 h 5"/>
                <a:gd name="T10" fmla="*/ 213 w 703"/>
                <a:gd name="T11" fmla="*/ 5 h 5"/>
                <a:gd name="T12" fmla="*/ 104 w 703"/>
                <a:gd name="T13" fmla="*/ 5 h 5"/>
                <a:gd name="T14" fmla="*/ 104 w 703"/>
                <a:gd name="T15" fmla="*/ 0 h 5"/>
                <a:gd name="T16" fmla="*/ 213 w 703"/>
                <a:gd name="T17" fmla="*/ 0 h 5"/>
                <a:gd name="T18" fmla="*/ 213 w 703"/>
                <a:gd name="T19" fmla="*/ 5 h 5"/>
                <a:gd name="T20" fmla="*/ 47 w 703"/>
                <a:gd name="T21" fmla="*/ 5 h 5"/>
                <a:gd name="T22" fmla="*/ 0 w 703"/>
                <a:gd name="T23" fmla="*/ 5 h 5"/>
                <a:gd name="T24" fmla="*/ 0 w 703"/>
                <a:gd name="T25" fmla="*/ 0 h 5"/>
                <a:gd name="T26" fmla="*/ 47 w 703"/>
                <a:gd name="T27" fmla="*/ 0 h 5"/>
                <a:gd name="T28" fmla="*/ 47 w 703"/>
                <a:gd name="T29" fmla="*/ 2 h 5"/>
                <a:gd name="T30" fmla="*/ 47 w 703"/>
                <a:gd name="T31" fmla="*/ 2 h 5"/>
                <a:gd name="T32" fmla="*/ 47 w 703"/>
                <a:gd name="T33" fmla="*/ 2 h 5"/>
                <a:gd name="T34" fmla="*/ 47 w 703"/>
                <a:gd name="T35" fmla="*/ 2 h 5"/>
                <a:gd name="T36" fmla="*/ 47 w 703"/>
                <a:gd name="T37" fmla="*/ 2 h 5"/>
                <a:gd name="T38" fmla="*/ 47 w 703"/>
                <a:gd name="T39" fmla="*/ 5 h 5"/>
                <a:gd name="T40" fmla="*/ 47 w 703"/>
                <a:gd name="T41" fmla="*/ 5 h 5"/>
                <a:gd name="T42" fmla="*/ 47 w 70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3" h="5">
                  <a:moveTo>
                    <a:pt x="70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8" y="0"/>
                  </a:lnTo>
                  <a:lnTo>
                    <a:pt x="70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C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7" name="Freeform 69"/>
            <p:cNvSpPr>
              <a:spLocks noEditPoints="1"/>
            </p:cNvSpPr>
            <p:nvPr/>
          </p:nvSpPr>
          <p:spPr bwMode="auto">
            <a:xfrm>
              <a:off x="162" y="3619"/>
              <a:ext cx="701" cy="5"/>
            </a:xfrm>
            <a:custGeom>
              <a:avLst/>
              <a:gdLst>
                <a:gd name="T0" fmla="*/ 701 w 701"/>
                <a:gd name="T1" fmla="*/ 5 h 5"/>
                <a:gd name="T2" fmla="*/ 485 w 701"/>
                <a:gd name="T3" fmla="*/ 5 h 5"/>
                <a:gd name="T4" fmla="*/ 485 w 701"/>
                <a:gd name="T5" fmla="*/ 0 h 5"/>
                <a:gd name="T6" fmla="*/ 696 w 701"/>
                <a:gd name="T7" fmla="*/ 0 h 5"/>
                <a:gd name="T8" fmla="*/ 701 w 701"/>
                <a:gd name="T9" fmla="*/ 5 h 5"/>
                <a:gd name="T10" fmla="*/ 213 w 701"/>
                <a:gd name="T11" fmla="*/ 5 h 5"/>
                <a:gd name="T12" fmla="*/ 104 w 701"/>
                <a:gd name="T13" fmla="*/ 5 h 5"/>
                <a:gd name="T14" fmla="*/ 104 w 701"/>
                <a:gd name="T15" fmla="*/ 0 h 5"/>
                <a:gd name="T16" fmla="*/ 213 w 701"/>
                <a:gd name="T17" fmla="*/ 0 h 5"/>
                <a:gd name="T18" fmla="*/ 213 w 701"/>
                <a:gd name="T19" fmla="*/ 5 h 5"/>
                <a:gd name="T20" fmla="*/ 47 w 701"/>
                <a:gd name="T21" fmla="*/ 5 h 5"/>
                <a:gd name="T22" fmla="*/ 0 w 701"/>
                <a:gd name="T23" fmla="*/ 5 h 5"/>
                <a:gd name="T24" fmla="*/ 0 w 701"/>
                <a:gd name="T25" fmla="*/ 0 h 5"/>
                <a:gd name="T26" fmla="*/ 47 w 701"/>
                <a:gd name="T27" fmla="*/ 0 h 5"/>
                <a:gd name="T28" fmla="*/ 47 w 701"/>
                <a:gd name="T29" fmla="*/ 3 h 5"/>
                <a:gd name="T30" fmla="*/ 47 w 701"/>
                <a:gd name="T31" fmla="*/ 3 h 5"/>
                <a:gd name="T32" fmla="*/ 47 w 701"/>
                <a:gd name="T33" fmla="*/ 3 h 5"/>
                <a:gd name="T34" fmla="*/ 47 w 701"/>
                <a:gd name="T35" fmla="*/ 3 h 5"/>
                <a:gd name="T36" fmla="*/ 47 w 701"/>
                <a:gd name="T37" fmla="*/ 3 h 5"/>
                <a:gd name="T38" fmla="*/ 47 w 701"/>
                <a:gd name="T39" fmla="*/ 5 h 5"/>
                <a:gd name="T40" fmla="*/ 47 w 701"/>
                <a:gd name="T41" fmla="*/ 5 h 5"/>
                <a:gd name="T42" fmla="*/ 47 w 701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1" h="5">
                  <a:moveTo>
                    <a:pt x="70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6" y="0"/>
                  </a:lnTo>
                  <a:lnTo>
                    <a:pt x="70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3F6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8" name="Freeform 70"/>
            <p:cNvSpPr>
              <a:spLocks noEditPoints="1"/>
            </p:cNvSpPr>
            <p:nvPr/>
          </p:nvSpPr>
          <p:spPr bwMode="auto">
            <a:xfrm>
              <a:off x="162" y="3614"/>
              <a:ext cx="699" cy="7"/>
            </a:xfrm>
            <a:custGeom>
              <a:avLst/>
              <a:gdLst>
                <a:gd name="T0" fmla="*/ 701 w 698"/>
                <a:gd name="T1" fmla="*/ 9 h 6"/>
                <a:gd name="T2" fmla="*/ 488 w 698"/>
                <a:gd name="T3" fmla="*/ 9 h 6"/>
                <a:gd name="T4" fmla="*/ 488 w 698"/>
                <a:gd name="T5" fmla="*/ 0 h 6"/>
                <a:gd name="T6" fmla="*/ 696 w 698"/>
                <a:gd name="T7" fmla="*/ 0 h 6"/>
                <a:gd name="T8" fmla="*/ 701 w 698"/>
                <a:gd name="T9" fmla="*/ 9 h 6"/>
                <a:gd name="T10" fmla="*/ 213 w 698"/>
                <a:gd name="T11" fmla="*/ 9 h 6"/>
                <a:gd name="T12" fmla="*/ 104 w 698"/>
                <a:gd name="T13" fmla="*/ 9 h 6"/>
                <a:gd name="T14" fmla="*/ 104 w 698"/>
                <a:gd name="T15" fmla="*/ 0 h 6"/>
                <a:gd name="T16" fmla="*/ 213 w 698"/>
                <a:gd name="T17" fmla="*/ 0 h 6"/>
                <a:gd name="T18" fmla="*/ 213 w 698"/>
                <a:gd name="T19" fmla="*/ 9 h 6"/>
                <a:gd name="T20" fmla="*/ 47 w 698"/>
                <a:gd name="T21" fmla="*/ 9 h 6"/>
                <a:gd name="T22" fmla="*/ 0 w 698"/>
                <a:gd name="T23" fmla="*/ 9 h 6"/>
                <a:gd name="T24" fmla="*/ 0 w 698"/>
                <a:gd name="T25" fmla="*/ 0 h 6"/>
                <a:gd name="T26" fmla="*/ 50 w 698"/>
                <a:gd name="T27" fmla="*/ 0 h 6"/>
                <a:gd name="T28" fmla="*/ 50 w 698"/>
                <a:gd name="T29" fmla="*/ 0 h 6"/>
                <a:gd name="T30" fmla="*/ 50 w 698"/>
                <a:gd name="T31" fmla="*/ 6 h 6"/>
                <a:gd name="T32" fmla="*/ 50 w 698"/>
                <a:gd name="T33" fmla="*/ 6 h 6"/>
                <a:gd name="T34" fmla="*/ 50 w 698"/>
                <a:gd name="T35" fmla="*/ 6 h 6"/>
                <a:gd name="T36" fmla="*/ 47 w 698"/>
                <a:gd name="T37" fmla="*/ 6 h 6"/>
                <a:gd name="T38" fmla="*/ 47 w 698"/>
                <a:gd name="T39" fmla="*/ 9 h 6"/>
                <a:gd name="T40" fmla="*/ 47 w 698"/>
                <a:gd name="T41" fmla="*/ 9 h 6"/>
                <a:gd name="T42" fmla="*/ 47 w 69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8" h="6">
                  <a:moveTo>
                    <a:pt x="69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4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47" y="3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3E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19" name="Freeform 71"/>
            <p:cNvSpPr>
              <a:spLocks noEditPoints="1"/>
            </p:cNvSpPr>
            <p:nvPr/>
          </p:nvSpPr>
          <p:spPr bwMode="auto">
            <a:xfrm>
              <a:off x="162" y="3614"/>
              <a:ext cx="696" cy="5"/>
            </a:xfrm>
            <a:custGeom>
              <a:avLst/>
              <a:gdLst>
                <a:gd name="T0" fmla="*/ 696 w 696"/>
                <a:gd name="T1" fmla="*/ 5 h 5"/>
                <a:gd name="T2" fmla="*/ 485 w 696"/>
                <a:gd name="T3" fmla="*/ 5 h 5"/>
                <a:gd name="T4" fmla="*/ 485 w 696"/>
                <a:gd name="T5" fmla="*/ 0 h 5"/>
                <a:gd name="T6" fmla="*/ 693 w 696"/>
                <a:gd name="T7" fmla="*/ 0 h 5"/>
                <a:gd name="T8" fmla="*/ 696 w 696"/>
                <a:gd name="T9" fmla="*/ 5 h 5"/>
                <a:gd name="T10" fmla="*/ 213 w 696"/>
                <a:gd name="T11" fmla="*/ 5 h 5"/>
                <a:gd name="T12" fmla="*/ 104 w 696"/>
                <a:gd name="T13" fmla="*/ 5 h 5"/>
                <a:gd name="T14" fmla="*/ 104 w 696"/>
                <a:gd name="T15" fmla="*/ 0 h 5"/>
                <a:gd name="T16" fmla="*/ 213 w 696"/>
                <a:gd name="T17" fmla="*/ 0 h 5"/>
                <a:gd name="T18" fmla="*/ 213 w 696"/>
                <a:gd name="T19" fmla="*/ 5 h 5"/>
                <a:gd name="T20" fmla="*/ 47 w 696"/>
                <a:gd name="T21" fmla="*/ 5 h 5"/>
                <a:gd name="T22" fmla="*/ 0 w 696"/>
                <a:gd name="T23" fmla="*/ 5 h 5"/>
                <a:gd name="T24" fmla="*/ 0 w 696"/>
                <a:gd name="T25" fmla="*/ 0 h 5"/>
                <a:gd name="T26" fmla="*/ 50 w 696"/>
                <a:gd name="T27" fmla="*/ 0 h 5"/>
                <a:gd name="T28" fmla="*/ 50 w 696"/>
                <a:gd name="T29" fmla="*/ 0 h 5"/>
                <a:gd name="T30" fmla="*/ 50 w 696"/>
                <a:gd name="T31" fmla="*/ 2 h 5"/>
                <a:gd name="T32" fmla="*/ 50 w 696"/>
                <a:gd name="T33" fmla="*/ 2 h 5"/>
                <a:gd name="T34" fmla="*/ 50 w 696"/>
                <a:gd name="T35" fmla="*/ 2 h 5"/>
                <a:gd name="T36" fmla="*/ 50 w 696"/>
                <a:gd name="T37" fmla="*/ 2 h 5"/>
                <a:gd name="T38" fmla="*/ 50 w 696"/>
                <a:gd name="T39" fmla="*/ 5 h 5"/>
                <a:gd name="T40" fmla="*/ 50 w 696"/>
                <a:gd name="T41" fmla="*/ 5 h 5"/>
                <a:gd name="T42" fmla="*/ 47 w 69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6" h="5">
                  <a:moveTo>
                    <a:pt x="696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3" y="0"/>
                  </a:lnTo>
                  <a:lnTo>
                    <a:pt x="696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416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0" name="Freeform 72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3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2 w 693"/>
                <a:gd name="T27" fmla="*/ 0 h 5"/>
                <a:gd name="T28" fmla="*/ 52 w 693"/>
                <a:gd name="T29" fmla="*/ 0 h 5"/>
                <a:gd name="T30" fmla="*/ 52 w 693"/>
                <a:gd name="T31" fmla="*/ 3 h 5"/>
                <a:gd name="T32" fmla="*/ 50 w 693"/>
                <a:gd name="T33" fmla="*/ 3 h 5"/>
                <a:gd name="T34" fmla="*/ 50 w 693"/>
                <a:gd name="T35" fmla="*/ 3 h 5"/>
                <a:gd name="T36" fmla="*/ 50 w 693"/>
                <a:gd name="T37" fmla="*/ 3 h 5"/>
                <a:gd name="T38" fmla="*/ 50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90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0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1" name="Freeform 73"/>
            <p:cNvSpPr>
              <a:spLocks noEditPoints="1"/>
            </p:cNvSpPr>
            <p:nvPr/>
          </p:nvSpPr>
          <p:spPr bwMode="auto">
            <a:xfrm>
              <a:off x="162" y="3609"/>
              <a:ext cx="694" cy="5"/>
            </a:xfrm>
            <a:custGeom>
              <a:avLst/>
              <a:gdLst>
                <a:gd name="T0" fmla="*/ 696 w 693"/>
                <a:gd name="T1" fmla="*/ 5 h 5"/>
                <a:gd name="T2" fmla="*/ 488 w 693"/>
                <a:gd name="T3" fmla="*/ 5 h 5"/>
                <a:gd name="T4" fmla="*/ 488 w 693"/>
                <a:gd name="T5" fmla="*/ 0 h 5"/>
                <a:gd name="T6" fmla="*/ 691 w 693"/>
                <a:gd name="T7" fmla="*/ 0 h 5"/>
                <a:gd name="T8" fmla="*/ 696 w 693"/>
                <a:gd name="T9" fmla="*/ 5 h 5"/>
                <a:gd name="T10" fmla="*/ 213 w 693"/>
                <a:gd name="T11" fmla="*/ 5 h 5"/>
                <a:gd name="T12" fmla="*/ 104 w 693"/>
                <a:gd name="T13" fmla="*/ 5 h 5"/>
                <a:gd name="T14" fmla="*/ 104 w 693"/>
                <a:gd name="T15" fmla="*/ 0 h 5"/>
                <a:gd name="T16" fmla="*/ 213 w 693"/>
                <a:gd name="T17" fmla="*/ 0 h 5"/>
                <a:gd name="T18" fmla="*/ 213 w 693"/>
                <a:gd name="T19" fmla="*/ 5 h 5"/>
                <a:gd name="T20" fmla="*/ 50 w 693"/>
                <a:gd name="T21" fmla="*/ 5 h 5"/>
                <a:gd name="T22" fmla="*/ 0 w 693"/>
                <a:gd name="T23" fmla="*/ 5 h 5"/>
                <a:gd name="T24" fmla="*/ 0 w 693"/>
                <a:gd name="T25" fmla="*/ 0 h 5"/>
                <a:gd name="T26" fmla="*/ 55 w 693"/>
                <a:gd name="T27" fmla="*/ 0 h 5"/>
                <a:gd name="T28" fmla="*/ 55 w 693"/>
                <a:gd name="T29" fmla="*/ 0 h 5"/>
                <a:gd name="T30" fmla="*/ 52 w 693"/>
                <a:gd name="T31" fmla="*/ 2 h 5"/>
                <a:gd name="T32" fmla="*/ 52 w 693"/>
                <a:gd name="T33" fmla="*/ 2 h 5"/>
                <a:gd name="T34" fmla="*/ 52 w 693"/>
                <a:gd name="T35" fmla="*/ 2 h 5"/>
                <a:gd name="T36" fmla="*/ 52 w 693"/>
                <a:gd name="T37" fmla="*/ 2 h 5"/>
                <a:gd name="T38" fmla="*/ 52 w 693"/>
                <a:gd name="T39" fmla="*/ 5 h 5"/>
                <a:gd name="T40" fmla="*/ 50 w 693"/>
                <a:gd name="T41" fmla="*/ 5 h 5"/>
                <a:gd name="T42" fmla="*/ 50 w 69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3" h="5">
                  <a:moveTo>
                    <a:pt x="69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8" y="0"/>
                  </a:lnTo>
                  <a:lnTo>
                    <a:pt x="69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4369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2" name="Freeform 74"/>
            <p:cNvSpPr>
              <a:spLocks noEditPoints="1"/>
            </p:cNvSpPr>
            <p:nvPr/>
          </p:nvSpPr>
          <p:spPr bwMode="auto">
            <a:xfrm>
              <a:off x="162" y="3604"/>
              <a:ext cx="692" cy="5"/>
            </a:xfrm>
            <a:custGeom>
              <a:avLst/>
              <a:gdLst>
                <a:gd name="T0" fmla="*/ 696 w 690"/>
                <a:gd name="T1" fmla="*/ 5 h 5"/>
                <a:gd name="T2" fmla="*/ 488 w 690"/>
                <a:gd name="T3" fmla="*/ 5 h 5"/>
                <a:gd name="T4" fmla="*/ 488 w 690"/>
                <a:gd name="T5" fmla="*/ 0 h 5"/>
                <a:gd name="T6" fmla="*/ 691 w 690"/>
                <a:gd name="T7" fmla="*/ 0 h 5"/>
                <a:gd name="T8" fmla="*/ 696 w 690"/>
                <a:gd name="T9" fmla="*/ 5 h 5"/>
                <a:gd name="T10" fmla="*/ 216 w 690"/>
                <a:gd name="T11" fmla="*/ 5 h 5"/>
                <a:gd name="T12" fmla="*/ 104 w 690"/>
                <a:gd name="T13" fmla="*/ 5 h 5"/>
                <a:gd name="T14" fmla="*/ 104 w 690"/>
                <a:gd name="T15" fmla="*/ 0 h 5"/>
                <a:gd name="T16" fmla="*/ 216 w 690"/>
                <a:gd name="T17" fmla="*/ 0 h 5"/>
                <a:gd name="T18" fmla="*/ 216 w 690"/>
                <a:gd name="T19" fmla="*/ 5 h 5"/>
                <a:gd name="T20" fmla="*/ 52 w 690"/>
                <a:gd name="T21" fmla="*/ 5 h 5"/>
                <a:gd name="T22" fmla="*/ 0 w 690"/>
                <a:gd name="T23" fmla="*/ 5 h 5"/>
                <a:gd name="T24" fmla="*/ 0 w 690"/>
                <a:gd name="T25" fmla="*/ 0 h 5"/>
                <a:gd name="T26" fmla="*/ 60 w 690"/>
                <a:gd name="T27" fmla="*/ 0 h 5"/>
                <a:gd name="T28" fmla="*/ 57 w 690"/>
                <a:gd name="T29" fmla="*/ 0 h 5"/>
                <a:gd name="T30" fmla="*/ 57 w 690"/>
                <a:gd name="T31" fmla="*/ 3 h 5"/>
                <a:gd name="T32" fmla="*/ 55 w 690"/>
                <a:gd name="T33" fmla="*/ 3 h 5"/>
                <a:gd name="T34" fmla="*/ 55 w 690"/>
                <a:gd name="T35" fmla="*/ 3 h 5"/>
                <a:gd name="T36" fmla="*/ 55 w 690"/>
                <a:gd name="T37" fmla="*/ 3 h 5"/>
                <a:gd name="T38" fmla="*/ 52 w 690"/>
                <a:gd name="T39" fmla="*/ 5 h 5"/>
                <a:gd name="T40" fmla="*/ 52 w 690"/>
                <a:gd name="T41" fmla="*/ 5 h 5"/>
                <a:gd name="T42" fmla="*/ 52 w 69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0" h="5">
                  <a:moveTo>
                    <a:pt x="69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5" y="0"/>
                  </a:lnTo>
                  <a:lnTo>
                    <a:pt x="69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3" name="Freeform 75"/>
            <p:cNvSpPr>
              <a:spLocks noEditPoints="1"/>
            </p:cNvSpPr>
            <p:nvPr/>
          </p:nvSpPr>
          <p:spPr bwMode="auto">
            <a:xfrm>
              <a:off x="162" y="3602"/>
              <a:ext cx="690" cy="7"/>
            </a:xfrm>
            <a:custGeom>
              <a:avLst/>
              <a:gdLst>
                <a:gd name="T0" fmla="*/ 694 w 688"/>
                <a:gd name="T1" fmla="*/ 9 h 6"/>
                <a:gd name="T2" fmla="*/ 488 w 688"/>
                <a:gd name="T3" fmla="*/ 9 h 6"/>
                <a:gd name="T4" fmla="*/ 488 w 688"/>
                <a:gd name="T5" fmla="*/ 0 h 6"/>
                <a:gd name="T6" fmla="*/ 689 w 688"/>
                <a:gd name="T7" fmla="*/ 0 h 6"/>
                <a:gd name="T8" fmla="*/ 694 w 688"/>
                <a:gd name="T9" fmla="*/ 9 h 6"/>
                <a:gd name="T10" fmla="*/ 216 w 688"/>
                <a:gd name="T11" fmla="*/ 9 h 6"/>
                <a:gd name="T12" fmla="*/ 104 w 688"/>
                <a:gd name="T13" fmla="*/ 9 h 6"/>
                <a:gd name="T14" fmla="*/ 104 w 688"/>
                <a:gd name="T15" fmla="*/ 0 h 6"/>
                <a:gd name="T16" fmla="*/ 216 w 688"/>
                <a:gd name="T17" fmla="*/ 0 h 6"/>
                <a:gd name="T18" fmla="*/ 216 w 688"/>
                <a:gd name="T19" fmla="*/ 9 h 6"/>
                <a:gd name="T20" fmla="*/ 55 w 688"/>
                <a:gd name="T21" fmla="*/ 9 h 6"/>
                <a:gd name="T22" fmla="*/ 0 w 688"/>
                <a:gd name="T23" fmla="*/ 9 h 6"/>
                <a:gd name="T24" fmla="*/ 0 w 688"/>
                <a:gd name="T25" fmla="*/ 0 h 6"/>
                <a:gd name="T26" fmla="*/ 65 w 688"/>
                <a:gd name="T27" fmla="*/ 0 h 6"/>
                <a:gd name="T28" fmla="*/ 63 w 688"/>
                <a:gd name="T29" fmla="*/ 0 h 6"/>
                <a:gd name="T30" fmla="*/ 63 w 688"/>
                <a:gd name="T31" fmla="*/ 6 h 6"/>
                <a:gd name="T32" fmla="*/ 60 w 688"/>
                <a:gd name="T33" fmla="*/ 6 h 6"/>
                <a:gd name="T34" fmla="*/ 60 w 688"/>
                <a:gd name="T35" fmla="*/ 6 h 6"/>
                <a:gd name="T36" fmla="*/ 57 w 688"/>
                <a:gd name="T37" fmla="*/ 6 h 6"/>
                <a:gd name="T38" fmla="*/ 57 w 688"/>
                <a:gd name="T39" fmla="*/ 9 h 6"/>
                <a:gd name="T40" fmla="*/ 55 w 688"/>
                <a:gd name="T41" fmla="*/ 9 h 6"/>
                <a:gd name="T42" fmla="*/ 55 w 688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8" h="6">
                  <a:moveTo>
                    <a:pt x="688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83" y="0"/>
                  </a:lnTo>
                  <a:lnTo>
                    <a:pt x="688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426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4" name="Freeform 76"/>
            <p:cNvSpPr>
              <a:spLocks noEditPoints="1"/>
            </p:cNvSpPr>
            <p:nvPr/>
          </p:nvSpPr>
          <p:spPr bwMode="auto">
            <a:xfrm>
              <a:off x="162" y="3600"/>
              <a:ext cx="687" cy="5"/>
            </a:xfrm>
            <a:custGeom>
              <a:avLst/>
              <a:gdLst>
                <a:gd name="T0" fmla="*/ 691 w 685"/>
                <a:gd name="T1" fmla="*/ 5 h 5"/>
                <a:gd name="T2" fmla="*/ 488 w 685"/>
                <a:gd name="T3" fmla="*/ 5 h 5"/>
                <a:gd name="T4" fmla="*/ 488 w 685"/>
                <a:gd name="T5" fmla="*/ 0 h 5"/>
                <a:gd name="T6" fmla="*/ 686 w 685"/>
                <a:gd name="T7" fmla="*/ 0 h 5"/>
                <a:gd name="T8" fmla="*/ 691 w 685"/>
                <a:gd name="T9" fmla="*/ 5 h 5"/>
                <a:gd name="T10" fmla="*/ 216 w 685"/>
                <a:gd name="T11" fmla="*/ 5 h 5"/>
                <a:gd name="T12" fmla="*/ 104 w 685"/>
                <a:gd name="T13" fmla="*/ 5 h 5"/>
                <a:gd name="T14" fmla="*/ 104 w 685"/>
                <a:gd name="T15" fmla="*/ 0 h 5"/>
                <a:gd name="T16" fmla="*/ 216 w 685"/>
                <a:gd name="T17" fmla="*/ 0 h 5"/>
                <a:gd name="T18" fmla="*/ 216 w 685"/>
                <a:gd name="T19" fmla="*/ 5 h 5"/>
                <a:gd name="T20" fmla="*/ 60 w 685"/>
                <a:gd name="T21" fmla="*/ 5 h 5"/>
                <a:gd name="T22" fmla="*/ 0 w 685"/>
                <a:gd name="T23" fmla="*/ 5 h 5"/>
                <a:gd name="T24" fmla="*/ 0 w 685"/>
                <a:gd name="T25" fmla="*/ 0 h 5"/>
                <a:gd name="T26" fmla="*/ 73 w 685"/>
                <a:gd name="T27" fmla="*/ 0 h 5"/>
                <a:gd name="T28" fmla="*/ 70 w 685"/>
                <a:gd name="T29" fmla="*/ 2 h 5"/>
                <a:gd name="T30" fmla="*/ 68 w 685"/>
                <a:gd name="T31" fmla="*/ 2 h 5"/>
                <a:gd name="T32" fmla="*/ 65 w 685"/>
                <a:gd name="T33" fmla="*/ 2 h 5"/>
                <a:gd name="T34" fmla="*/ 65 w 685"/>
                <a:gd name="T35" fmla="*/ 2 h 5"/>
                <a:gd name="T36" fmla="*/ 63 w 685"/>
                <a:gd name="T37" fmla="*/ 5 h 5"/>
                <a:gd name="T38" fmla="*/ 63 w 685"/>
                <a:gd name="T39" fmla="*/ 5 h 5"/>
                <a:gd name="T40" fmla="*/ 60 w 685"/>
                <a:gd name="T41" fmla="*/ 5 h 5"/>
                <a:gd name="T42" fmla="*/ 60 w 685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5" h="5">
                  <a:moveTo>
                    <a:pt x="68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3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5" name="Freeform 77"/>
            <p:cNvSpPr>
              <a:spLocks noEditPoints="1"/>
            </p:cNvSpPr>
            <p:nvPr/>
          </p:nvSpPr>
          <p:spPr bwMode="auto">
            <a:xfrm>
              <a:off x="162" y="3597"/>
              <a:ext cx="685" cy="5"/>
            </a:xfrm>
            <a:custGeom>
              <a:avLst/>
              <a:gdLst>
                <a:gd name="T0" fmla="*/ 689 w 683"/>
                <a:gd name="T1" fmla="*/ 5 h 5"/>
                <a:gd name="T2" fmla="*/ 488 w 683"/>
                <a:gd name="T3" fmla="*/ 5 h 5"/>
                <a:gd name="T4" fmla="*/ 488 w 683"/>
                <a:gd name="T5" fmla="*/ 0 h 5"/>
                <a:gd name="T6" fmla="*/ 686 w 683"/>
                <a:gd name="T7" fmla="*/ 0 h 5"/>
                <a:gd name="T8" fmla="*/ 689 w 683"/>
                <a:gd name="T9" fmla="*/ 5 h 5"/>
                <a:gd name="T10" fmla="*/ 216 w 683"/>
                <a:gd name="T11" fmla="*/ 5 h 5"/>
                <a:gd name="T12" fmla="*/ 104 w 683"/>
                <a:gd name="T13" fmla="*/ 5 h 5"/>
                <a:gd name="T14" fmla="*/ 104 w 683"/>
                <a:gd name="T15" fmla="*/ 0 h 5"/>
                <a:gd name="T16" fmla="*/ 216 w 683"/>
                <a:gd name="T17" fmla="*/ 0 h 5"/>
                <a:gd name="T18" fmla="*/ 216 w 683"/>
                <a:gd name="T19" fmla="*/ 5 h 5"/>
                <a:gd name="T20" fmla="*/ 65 w 683"/>
                <a:gd name="T21" fmla="*/ 5 h 5"/>
                <a:gd name="T22" fmla="*/ 0 w 683"/>
                <a:gd name="T23" fmla="*/ 5 h 5"/>
                <a:gd name="T24" fmla="*/ 0 w 683"/>
                <a:gd name="T25" fmla="*/ 0 h 5"/>
                <a:gd name="T26" fmla="*/ 81 w 683"/>
                <a:gd name="T27" fmla="*/ 0 h 5"/>
                <a:gd name="T28" fmla="*/ 78 w 683"/>
                <a:gd name="T29" fmla="*/ 3 h 5"/>
                <a:gd name="T30" fmla="*/ 76 w 683"/>
                <a:gd name="T31" fmla="*/ 3 h 5"/>
                <a:gd name="T32" fmla="*/ 73 w 683"/>
                <a:gd name="T33" fmla="*/ 3 h 5"/>
                <a:gd name="T34" fmla="*/ 70 w 683"/>
                <a:gd name="T35" fmla="*/ 3 h 5"/>
                <a:gd name="T36" fmla="*/ 70 w 683"/>
                <a:gd name="T37" fmla="*/ 5 h 5"/>
                <a:gd name="T38" fmla="*/ 68 w 683"/>
                <a:gd name="T39" fmla="*/ 5 h 5"/>
                <a:gd name="T40" fmla="*/ 65 w 683"/>
                <a:gd name="T41" fmla="*/ 5 h 5"/>
                <a:gd name="T42" fmla="*/ 65 w 683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83" h="5">
                  <a:moveTo>
                    <a:pt x="683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80" y="0"/>
                  </a:lnTo>
                  <a:lnTo>
                    <a:pt x="683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3"/>
                  </a:lnTo>
                  <a:lnTo>
                    <a:pt x="76" y="3"/>
                  </a:lnTo>
                  <a:lnTo>
                    <a:pt x="73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44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6" name="Freeform 78"/>
            <p:cNvSpPr>
              <a:spLocks noEditPoints="1"/>
            </p:cNvSpPr>
            <p:nvPr/>
          </p:nvSpPr>
          <p:spPr bwMode="auto">
            <a:xfrm>
              <a:off x="162" y="3595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7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73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2 h 5"/>
                <a:gd name="T30" fmla="*/ 81 w 680"/>
                <a:gd name="T31" fmla="*/ 2 h 5"/>
                <a:gd name="T32" fmla="*/ 81 w 680"/>
                <a:gd name="T33" fmla="*/ 2 h 5"/>
                <a:gd name="T34" fmla="*/ 78 w 680"/>
                <a:gd name="T35" fmla="*/ 2 h 5"/>
                <a:gd name="T36" fmla="*/ 78 w 680"/>
                <a:gd name="T37" fmla="*/ 5 h 5"/>
                <a:gd name="T38" fmla="*/ 76 w 680"/>
                <a:gd name="T39" fmla="*/ 5 h 5"/>
                <a:gd name="T40" fmla="*/ 76 w 680"/>
                <a:gd name="T41" fmla="*/ 5 h 5"/>
                <a:gd name="T42" fmla="*/ 73 w 680"/>
                <a:gd name="T43" fmla="*/ 5 h 5"/>
                <a:gd name="T44" fmla="*/ 73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7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7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78" y="2"/>
                  </a:lnTo>
                  <a:lnTo>
                    <a:pt x="78" y="5"/>
                  </a:lnTo>
                  <a:lnTo>
                    <a:pt x="76" y="5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7" name="Freeform 79"/>
            <p:cNvSpPr>
              <a:spLocks noEditPoints="1"/>
            </p:cNvSpPr>
            <p:nvPr/>
          </p:nvSpPr>
          <p:spPr bwMode="auto">
            <a:xfrm>
              <a:off x="162" y="3593"/>
              <a:ext cx="680" cy="5"/>
            </a:xfrm>
            <a:custGeom>
              <a:avLst/>
              <a:gdLst>
                <a:gd name="T0" fmla="*/ 680 w 680"/>
                <a:gd name="T1" fmla="*/ 5 h 5"/>
                <a:gd name="T2" fmla="*/ 485 w 680"/>
                <a:gd name="T3" fmla="*/ 5 h 5"/>
                <a:gd name="T4" fmla="*/ 485 w 680"/>
                <a:gd name="T5" fmla="*/ 0 h 5"/>
                <a:gd name="T6" fmla="*/ 675 w 680"/>
                <a:gd name="T7" fmla="*/ 0 h 5"/>
                <a:gd name="T8" fmla="*/ 680 w 680"/>
                <a:gd name="T9" fmla="*/ 5 h 5"/>
                <a:gd name="T10" fmla="*/ 213 w 680"/>
                <a:gd name="T11" fmla="*/ 5 h 5"/>
                <a:gd name="T12" fmla="*/ 104 w 680"/>
                <a:gd name="T13" fmla="*/ 5 h 5"/>
                <a:gd name="T14" fmla="*/ 104 w 680"/>
                <a:gd name="T15" fmla="*/ 0 h 5"/>
                <a:gd name="T16" fmla="*/ 213 w 680"/>
                <a:gd name="T17" fmla="*/ 0 h 5"/>
                <a:gd name="T18" fmla="*/ 213 w 680"/>
                <a:gd name="T19" fmla="*/ 5 h 5"/>
                <a:gd name="T20" fmla="*/ 81 w 680"/>
                <a:gd name="T21" fmla="*/ 5 h 5"/>
                <a:gd name="T22" fmla="*/ 0 w 680"/>
                <a:gd name="T23" fmla="*/ 5 h 5"/>
                <a:gd name="T24" fmla="*/ 0 w 680"/>
                <a:gd name="T25" fmla="*/ 0 h 5"/>
                <a:gd name="T26" fmla="*/ 83 w 680"/>
                <a:gd name="T27" fmla="*/ 0 h 5"/>
                <a:gd name="T28" fmla="*/ 83 w 680"/>
                <a:gd name="T29" fmla="*/ 5 h 5"/>
                <a:gd name="T30" fmla="*/ 83 w 680"/>
                <a:gd name="T31" fmla="*/ 5 h 5"/>
                <a:gd name="T32" fmla="*/ 83 w 680"/>
                <a:gd name="T33" fmla="*/ 5 h 5"/>
                <a:gd name="T34" fmla="*/ 83 w 680"/>
                <a:gd name="T35" fmla="*/ 5 h 5"/>
                <a:gd name="T36" fmla="*/ 81 w 680"/>
                <a:gd name="T37" fmla="*/ 5 h 5"/>
                <a:gd name="T38" fmla="*/ 81 w 680"/>
                <a:gd name="T39" fmla="*/ 5 h 5"/>
                <a:gd name="T40" fmla="*/ 81 w 680"/>
                <a:gd name="T41" fmla="*/ 5 h 5"/>
                <a:gd name="T42" fmla="*/ 81 w 680"/>
                <a:gd name="T43" fmla="*/ 5 h 5"/>
                <a:gd name="T44" fmla="*/ 81 w 680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0" h="5">
                  <a:moveTo>
                    <a:pt x="68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5" y="0"/>
                  </a:lnTo>
                  <a:lnTo>
                    <a:pt x="68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456D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8" name="Freeform 80"/>
            <p:cNvSpPr>
              <a:spLocks noEditPoints="1"/>
            </p:cNvSpPr>
            <p:nvPr/>
          </p:nvSpPr>
          <p:spPr bwMode="auto">
            <a:xfrm>
              <a:off x="162" y="3588"/>
              <a:ext cx="678" cy="7"/>
            </a:xfrm>
            <a:custGeom>
              <a:avLst/>
              <a:gdLst>
                <a:gd name="T0" fmla="*/ 680 w 677"/>
                <a:gd name="T1" fmla="*/ 9 h 6"/>
                <a:gd name="T2" fmla="*/ 488 w 677"/>
                <a:gd name="T3" fmla="*/ 9 h 6"/>
                <a:gd name="T4" fmla="*/ 488 w 677"/>
                <a:gd name="T5" fmla="*/ 0 h 6"/>
                <a:gd name="T6" fmla="*/ 675 w 677"/>
                <a:gd name="T7" fmla="*/ 0 h 6"/>
                <a:gd name="T8" fmla="*/ 680 w 677"/>
                <a:gd name="T9" fmla="*/ 9 h 6"/>
                <a:gd name="T10" fmla="*/ 213 w 677"/>
                <a:gd name="T11" fmla="*/ 9 h 6"/>
                <a:gd name="T12" fmla="*/ 104 w 677"/>
                <a:gd name="T13" fmla="*/ 9 h 6"/>
                <a:gd name="T14" fmla="*/ 104 w 677"/>
                <a:gd name="T15" fmla="*/ 0 h 6"/>
                <a:gd name="T16" fmla="*/ 213 w 677"/>
                <a:gd name="T17" fmla="*/ 0 h 6"/>
                <a:gd name="T18" fmla="*/ 213 w 677"/>
                <a:gd name="T19" fmla="*/ 9 h 6"/>
                <a:gd name="T20" fmla="*/ 83 w 677"/>
                <a:gd name="T21" fmla="*/ 9 h 6"/>
                <a:gd name="T22" fmla="*/ 0 w 677"/>
                <a:gd name="T23" fmla="*/ 9 h 6"/>
                <a:gd name="T24" fmla="*/ 0 w 677"/>
                <a:gd name="T25" fmla="*/ 0 h 6"/>
                <a:gd name="T26" fmla="*/ 83 w 677"/>
                <a:gd name="T27" fmla="*/ 0 h 6"/>
                <a:gd name="T28" fmla="*/ 83 w 677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7" h="6">
                  <a:moveTo>
                    <a:pt x="67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29" name="Freeform 81"/>
            <p:cNvSpPr>
              <a:spLocks noEditPoints="1"/>
            </p:cNvSpPr>
            <p:nvPr/>
          </p:nvSpPr>
          <p:spPr bwMode="auto">
            <a:xfrm>
              <a:off x="162" y="3588"/>
              <a:ext cx="676" cy="5"/>
            </a:xfrm>
            <a:custGeom>
              <a:avLst/>
              <a:gdLst>
                <a:gd name="T0" fmla="*/ 678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673 w 675"/>
                <a:gd name="T7" fmla="*/ 0 h 5"/>
                <a:gd name="T8" fmla="*/ 678 w 675"/>
                <a:gd name="T9" fmla="*/ 5 h 5"/>
                <a:gd name="T10" fmla="*/ 213 w 675"/>
                <a:gd name="T11" fmla="*/ 5 h 5"/>
                <a:gd name="T12" fmla="*/ 104 w 675"/>
                <a:gd name="T13" fmla="*/ 5 h 5"/>
                <a:gd name="T14" fmla="*/ 104 w 675"/>
                <a:gd name="T15" fmla="*/ 0 h 5"/>
                <a:gd name="T16" fmla="*/ 213 w 675"/>
                <a:gd name="T17" fmla="*/ 0 h 5"/>
                <a:gd name="T18" fmla="*/ 213 w 675"/>
                <a:gd name="T19" fmla="*/ 5 h 5"/>
                <a:gd name="T20" fmla="*/ 83 w 675"/>
                <a:gd name="T21" fmla="*/ 5 h 5"/>
                <a:gd name="T22" fmla="*/ 0 w 675"/>
                <a:gd name="T23" fmla="*/ 5 h 5"/>
                <a:gd name="T24" fmla="*/ 0 w 675"/>
                <a:gd name="T25" fmla="*/ 0 h 5"/>
                <a:gd name="T26" fmla="*/ 83 w 675"/>
                <a:gd name="T27" fmla="*/ 0 h 5"/>
                <a:gd name="T28" fmla="*/ 83 w 675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5" h="5">
                  <a:moveTo>
                    <a:pt x="675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75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6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0" name="Freeform 82"/>
            <p:cNvSpPr>
              <a:spLocks noEditPoints="1"/>
            </p:cNvSpPr>
            <p:nvPr/>
          </p:nvSpPr>
          <p:spPr bwMode="auto">
            <a:xfrm>
              <a:off x="162" y="3583"/>
              <a:ext cx="673" cy="5"/>
            </a:xfrm>
            <a:custGeom>
              <a:avLst/>
              <a:gdLst>
                <a:gd name="T0" fmla="*/ 675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0 w 672"/>
                <a:gd name="T7" fmla="*/ 0 h 5"/>
                <a:gd name="T8" fmla="*/ 675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83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83 w 672"/>
                <a:gd name="T27" fmla="*/ 0 h 5"/>
                <a:gd name="T28" fmla="*/ 83 w 67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1" name="Freeform 83"/>
            <p:cNvSpPr>
              <a:spLocks noEditPoints="1"/>
            </p:cNvSpPr>
            <p:nvPr/>
          </p:nvSpPr>
          <p:spPr bwMode="auto">
            <a:xfrm>
              <a:off x="162" y="3581"/>
              <a:ext cx="671" cy="7"/>
            </a:xfrm>
            <a:custGeom>
              <a:avLst/>
              <a:gdLst>
                <a:gd name="T0" fmla="*/ 673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0 w 670"/>
                <a:gd name="T7" fmla="*/ 0 h 5"/>
                <a:gd name="T8" fmla="*/ 673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83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83 w 670"/>
                <a:gd name="T27" fmla="*/ 0 h 5"/>
                <a:gd name="T28" fmla="*/ 83 w 670"/>
                <a:gd name="T29" fmla="*/ 14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0" h="5">
                  <a:moveTo>
                    <a:pt x="670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70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97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2" name="Freeform 84"/>
            <p:cNvSpPr>
              <a:spLocks noEditPoints="1"/>
            </p:cNvSpPr>
            <p:nvPr/>
          </p:nvSpPr>
          <p:spPr bwMode="auto">
            <a:xfrm>
              <a:off x="162" y="3579"/>
              <a:ext cx="669" cy="5"/>
            </a:xfrm>
            <a:custGeom>
              <a:avLst/>
              <a:gdLst>
                <a:gd name="T0" fmla="*/ 673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0 w 667"/>
                <a:gd name="T7" fmla="*/ 0 h 5"/>
                <a:gd name="T8" fmla="*/ 673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83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83 w 667"/>
                <a:gd name="T27" fmla="*/ 0 h 5"/>
                <a:gd name="T28" fmla="*/ 83 w 66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8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3" name="Freeform 85"/>
            <p:cNvSpPr>
              <a:spLocks noEditPoints="1"/>
            </p:cNvSpPr>
            <p:nvPr/>
          </p:nvSpPr>
          <p:spPr bwMode="auto">
            <a:xfrm>
              <a:off x="162" y="3576"/>
              <a:ext cx="669" cy="5"/>
            </a:xfrm>
            <a:custGeom>
              <a:avLst/>
              <a:gdLst>
                <a:gd name="T0" fmla="*/ 673 w 667"/>
                <a:gd name="T1" fmla="*/ 3 h 6"/>
                <a:gd name="T2" fmla="*/ 488 w 667"/>
                <a:gd name="T3" fmla="*/ 3 h 6"/>
                <a:gd name="T4" fmla="*/ 488 w 667"/>
                <a:gd name="T5" fmla="*/ 0 h 6"/>
                <a:gd name="T6" fmla="*/ 668 w 667"/>
                <a:gd name="T7" fmla="*/ 0 h 6"/>
                <a:gd name="T8" fmla="*/ 673 w 667"/>
                <a:gd name="T9" fmla="*/ 3 h 6"/>
                <a:gd name="T10" fmla="*/ 216 w 667"/>
                <a:gd name="T11" fmla="*/ 3 h 6"/>
                <a:gd name="T12" fmla="*/ 104 w 667"/>
                <a:gd name="T13" fmla="*/ 3 h 6"/>
                <a:gd name="T14" fmla="*/ 104 w 667"/>
                <a:gd name="T15" fmla="*/ 0 h 6"/>
                <a:gd name="T16" fmla="*/ 216 w 667"/>
                <a:gd name="T17" fmla="*/ 0 h 6"/>
                <a:gd name="T18" fmla="*/ 216 w 667"/>
                <a:gd name="T19" fmla="*/ 3 h 6"/>
                <a:gd name="T20" fmla="*/ 83 w 667"/>
                <a:gd name="T21" fmla="*/ 3 h 6"/>
                <a:gd name="T22" fmla="*/ 0 w 667"/>
                <a:gd name="T23" fmla="*/ 3 h 6"/>
                <a:gd name="T24" fmla="*/ 0 w 667"/>
                <a:gd name="T25" fmla="*/ 0 h 6"/>
                <a:gd name="T26" fmla="*/ 83 w 667"/>
                <a:gd name="T27" fmla="*/ 0 h 6"/>
                <a:gd name="T28" fmla="*/ 83 w 667"/>
                <a:gd name="T29" fmla="*/ 3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7" h="6">
                  <a:moveTo>
                    <a:pt x="667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67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B7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4" name="Freeform 86"/>
            <p:cNvSpPr>
              <a:spLocks noEditPoints="1"/>
            </p:cNvSpPr>
            <p:nvPr/>
          </p:nvSpPr>
          <p:spPr bwMode="auto">
            <a:xfrm>
              <a:off x="162" y="3574"/>
              <a:ext cx="664" cy="5"/>
            </a:xfrm>
            <a:custGeom>
              <a:avLst/>
              <a:gdLst>
                <a:gd name="T0" fmla="*/ 664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59 w 664"/>
                <a:gd name="T7" fmla="*/ 0 h 5"/>
                <a:gd name="T8" fmla="*/ 664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83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83 w 664"/>
                <a:gd name="T27" fmla="*/ 0 h 5"/>
                <a:gd name="T28" fmla="*/ 83 w 66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4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5" name="Freeform 87"/>
            <p:cNvSpPr>
              <a:spLocks noEditPoints="1"/>
            </p:cNvSpPr>
            <p:nvPr/>
          </p:nvSpPr>
          <p:spPr bwMode="auto">
            <a:xfrm>
              <a:off x="162" y="3572"/>
              <a:ext cx="662" cy="5"/>
            </a:xfrm>
            <a:custGeom>
              <a:avLst/>
              <a:gdLst>
                <a:gd name="T0" fmla="*/ 662 w 662"/>
                <a:gd name="T1" fmla="*/ 5 h 5"/>
                <a:gd name="T2" fmla="*/ 485 w 662"/>
                <a:gd name="T3" fmla="*/ 5 h 5"/>
                <a:gd name="T4" fmla="*/ 485 w 662"/>
                <a:gd name="T5" fmla="*/ 0 h 5"/>
                <a:gd name="T6" fmla="*/ 657 w 662"/>
                <a:gd name="T7" fmla="*/ 0 h 5"/>
                <a:gd name="T8" fmla="*/ 662 w 662"/>
                <a:gd name="T9" fmla="*/ 5 h 5"/>
                <a:gd name="T10" fmla="*/ 213 w 662"/>
                <a:gd name="T11" fmla="*/ 5 h 5"/>
                <a:gd name="T12" fmla="*/ 104 w 662"/>
                <a:gd name="T13" fmla="*/ 5 h 5"/>
                <a:gd name="T14" fmla="*/ 104 w 662"/>
                <a:gd name="T15" fmla="*/ 0 h 5"/>
                <a:gd name="T16" fmla="*/ 213 w 662"/>
                <a:gd name="T17" fmla="*/ 0 h 5"/>
                <a:gd name="T18" fmla="*/ 213 w 662"/>
                <a:gd name="T19" fmla="*/ 5 h 5"/>
                <a:gd name="T20" fmla="*/ 83 w 662"/>
                <a:gd name="T21" fmla="*/ 5 h 5"/>
                <a:gd name="T22" fmla="*/ 0 w 662"/>
                <a:gd name="T23" fmla="*/ 5 h 5"/>
                <a:gd name="T24" fmla="*/ 0 w 662"/>
                <a:gd name="T25" fmla="*/ 0 h 5"/>
                <a:gd name="T26" fmla="*/ 83 w 662"/>
                <a:gd name="T27" fmla="*/ 0 h 5"/>
                <a:gd name="T28" fmla="*/ 83 w 662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62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6" name="Freeform 88"/>
            <p:cNvSpPr>
              <a:spLocks noEditPoints="1"/>
            </p:cNvSpPr>
            <p:nvPr/>
          </p:nvSpPr>
          <p:spPr bwMode="auto">
            <a:xfrm>
              <a:off x="162" y="3567"/>
              <a:ext cx="660" cy="7"/>
            </a:xfrm>
            <a:custGeom>
              <a:avLst/>
              <a:gdLst>
                <a:gd name="T0" fmla="*/ 662 w 659"/>
                <a:gd name="T1" fmla="*/ 9 h 6"/>
                <a:gd name="T2" fmla="*/ 488 w 659"/>
                <a:gd name="T3" fmla="*/ 9 h 6"/>
                <a:gd name="T4" fmla="*/ 488 w 659"/>
                <a:gd name="T5" fmla="*/ 0 h 6"/>
                <a:gd name="T6" fmla="*/ 657 w 659"/>
                <a:gd name="T7" fmla="*/ 0 h 6"/>
                <a:gd name="T8" fmla="*/ 662 w 659"/>
                <a:gd name="T9" fmla="*/ 9 h 6"/>
                <a:gd name="T10" fmla="*/ 213 w 659"/>
                <a:gd name="T11" fmla="*/ 9 h 6"/>
                <a:gd name="T12" fmla="*/ 104 w 659"/>
                <a:gd name="T13" fmla="*/ 9 h 6"/>
                <a:gd name="T14" fmla="*/ 104 w 659"/>
                <a:gd name="T15" fmla="*/ 0 h 6"/>
                <a:gd name="T16" fmla="*/ 213 w 659"/>
                <a:gd name="T17" fmla="*/ 0 h 6"/>
                <a:gd name="T18" fmla="*/ 213 w 659"/>
                <a:gd name="T19" fmla="*/ 9 h 6"/>
                <a:gd name="T20" fmla="*/ 83 w 659"/>
                <a:gd name="T21" fmla="*/ 9 h 6"/>
                <a:gd name="T22" fmla="*/ 0 w 659"/>
                <a:gd name="T23" fmla="*/ 9 h 6"/>
                <a:gd name="T24" fmla="*/ 0 w 659"/>
                <a:gd name="T25" fmla="*/ 0 h 6"/>
                <a:gd name="T26" fmla="*/ 83 w 659"/>
                <a:gd name="T27" fmla="*/ 0 h 6"/>
                <a:gd name="T28" fmla="*/ 83 w 659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9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C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7" name="Freeform 89"/>
            <p:cNvSpPr>
              <a:spLocks noEditPoints="1"/>
            </p:cNvSpPr>
            <p:nvPr/>
          </p:nvSpPr>
          <p:spPr bwMode="auto">
            <a:xfrm>
              <a:off x="162" y="3567"/>
              <a:ext cx="657" cy="5"/>
            </a:xfrm>
            <a:custGeom>
              <a:avLst/>
              <a:gdLst>
                <a:gd name="T0" fmla="*/ 657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4 w 657"/>
                <a:gd name="T7" fmla="*/ 0 h 5"/>
                <a:gd name="T8" fmla="*/ 657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83 w 657"/>
                <a:gd name="T27" fmla="*/ 0 h 5"/>
                <a:gd name="T28" fmla="*/ 83 w 657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7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A7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8" name="Freeform 90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4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39" name="Freeform 91"/>
            <p:cNvSpPr>
              <a:spLocks noEditPoints="1"/>
            </p:cNvSpPr>
            <p:nvPr/>
          </p:nvSpPr>
          <p:spPr bwMode="auto">
            <a:xfrm>
              <a:off x="162" y="3562"/>
              <a:ext cx="655" cy="5"/>
            </a:xfrm>
            <a:custGeom>
              <a:avLst/>
              <a:gdLst>
                <a:gd name="T0" fmla="*/ 657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2 w 654"/>
                <a:gd name="T7" fmla="*/ 0 h 5"/>
                <a:gd name="T8" fmla="*/ 657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83 w 654"/>
                <a:gd name="T27" fmla="*/ 0 h 5"/>
                <a:gd name="T28" fmla="*/ 83 w 65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4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D7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0" name="Freeform 92"/>
            <p:cNvSpPr>
              <a:spLocks noEditPoints="1"/>
            </p:cNvSpPr>
            <p:nvPr/>
          </p:nvSpPr>
          <p:spPr bwMode="auto">
            <a:xfrm>
              <a:off x="162" y="3557"/>
              <a:ext cx="653" cy="5"/>
            </a:xfrm>
            <a:custGeom>
              <a:avLst/>
              <a:gdLst>
                <a:gd name="T0" fmla="*/ 657 w 651"/>
                <a:gd name="T1" fmla="*/ 5 h 5"/>
                <a:gd name="T2" fmla="*/ 488 w 651"/>
                <a:gd name="T3" fmla="*/ 5 h 5"/>
                <a:gd name="T4" fmla="*/ 488 w 651"/>
                <a:gd name="T5" fmla="*/ 0 h 5"/>
                <a:gd name="T6" fmla="*/ 655 w 651"/>
                <a:gd name="T7" fmla="*/ 0 h 5"/>
                <a:gd name="T8" fmla="*/ 655 w 651"/>
                <a:gd name="T9" fmla="*/ 3 h 5"/>
                <a:gd name="T10" fmla="*/ 657 w 651"/>
                <a:gd name="T11" fmla="*/ 5 h 5"/>
                <a:gd name="T12" fmla="*/ 216 w 651"/>
                <a:gd name="T13" fmla="*/ 5 h 5"/>
                <a:gd name="T14" fmla="*/ 104 w 651"/>
                <a:gd name="T15" fmla="*/ 5 h 5"/>
                <a:gd name="T16" fmla="*/ 104 w 651"/>
                <a:gd name="T17" fmla="*/ 0 h 5"/>
                <a:gd name="T18" fmla="*/ 216 w 651"/>
                <a:gd name="T19" fmla="*/ 0 h 5"/>
                <a:gd name="T20" fmla="*/ 216 w 651"/>
                <a:gd name="T21" fmla="*/ 5 h 5"/>
                <a:gd name="T22" fmla="*/ 83 w 651"/>
                <a:gd name="T23" fmla="*/ 5 h 5"/>
                <a:gd name="T24" fmla="*/ 0 w 651"/>
                <a:gd name="T25" fmla="*/ 5 h 5"/>
                <a:gd name="T26" fmla="*/ 0 w 651"/>
                <a:gd name="T27" fmla="*/ 0 h 5"/>
                <a:gd name="T28" fmla="*/ 83 w 651"/>
                <a:gd name="T29" fmla="*/ 0 h 5"/>
                <a:gd name="T30" fmla="*/ 83 w 651"/>
                <a:gd name="T31" fmla="*/ 5 h 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49" y="0"/>
                  </a:lnTo>
                  <a:lnTo>
                    <a:pt x="649" y="3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F7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1" name="Freeform 93"/>
            <p:cNvSpPr>
              <a:spLocks noEditPoints="1"/>
            </p:cNvSpPr>
            <p:nvPr/>
          </p:nvSpPr>
          <p:spPr bwMode="auto">
            <a:xfrm>
              <a:off x="162" y="3555"/>
              <a:ext cx="653" cy="7"/>
            </a:xfrm>
            <a:custGeom>
              <a:avLst/>
              <a:gdLst>
                <a:gd name="T0" fmla="*/ 655 w 651"/>
                <a:gd name="T1" fmla="*/ 9 h 6"/>
                <a:gd name="T2" fmla="*/ 488 w 651"/>
                <a:gd name="T3" fmla="*/ 9 h 6"/>
                <a:gd name="T4" fmla="*/ 488 w 651"/>
                <a:gd name="T5" fmla="*/ 0 h 6"/>
                <a:gd name="T6" fmla="*/ 657 w 651"/>
                <a:gd name="T7" fmla="*/ 0 h 6"/>
                <a:gd name="T8" fmla="*/ 655 w 651"/>
                <a:gd name="T9" fmla="*/ 9 h 6"/>
                <a:gd name="T10" fmla="*/ 655 w 651"/>
                <a:gd name="T11" fmla="*/ 9 h 6"/>
                <a:gd name="T12" fmla="*/ 216 w 651"/>
                <a:gd name="T13" fmla="*/ 9 h 6"/>
                <a:gd name="T14" fmla="*/ 104 w 651"/>
                <a:gd name="T15" fmla="*/ 9 h 6"/>
                <a:gd name="T16" fmla="*/ 104 w 651"/>
                <a:gd name="T17" fmla="*/ 0 h 6"/>
                <a:gd name="T18" fmla="*/ 216 w 651"/>
                <a:gd name="T19" fmla="*/ 0 h 6"/>
                <a:gd name="T20" fmla="*/ 216 w 651"/>
                <a:gd name="T21" fmla="*/ 9 h 6"/>
                <a:gd name="T22" fmla="*/ 83 w 651"/>
                <a:gd name="T23" fmla="*/ 9 h 6"/>
                <a:gd name="T24" fmla="*/ 0 w 651"/>
                <a:gd name="T25" fmla="*/ 9 h 6"/>
                <a:gd name="T26" fmla="*/ 0 w 651"/>
                <a:gd name="T27" fmla="*/ 0 h 6"/>
                <a:gd name="T28" fmla="*/ 83 w 651"/>
                <a:gd name="T29" fmla="*/ 0 h 6"/>
                <a:gd name="T30" fmla="*/ 83 w 651"/>
                <a:gd name="T31" fmla="*/ 9 h 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1" h="6">
                  <a:moveTo>
                    <a:pt x="64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51" y="0"/>
                  </a:lnTo>
                  <a:lnTo>
                    <a:pt x="64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2" name="Freeform 94"/>
            <p:cNvSpPr>
              <a:spLocks noEditPoints="1"/>
            </p:cNvSpPr>
            <p:nvPr/>
          </p:nvSpPr>
          <p:spPr bwMode="auto">
            <a:xfrm>
              <a:off x="162" y="3553"/>
              <a:ext cx="655" cy="5"/>
            </a:xfrm>
            <a:custGeom>
              <a:avLst/>
              <a:gdLst>
                <a:gd name="T0" fmla="*/ 652 w 654"/>
                <a:gd name="T1" fmla="*/ 5 h 5"/>
                <a:gd name="T2" fmla="*/ 488 w 654"/>
                <a:gd name="T3" fmla="*/ 5 h 5"/>
                <a:gd name="T4" fmla="*/ 488 w 654"/>
                <a:gd name="T5" fmla="*/ 0 h 5"/>
                <a:gd name="T6" fmla="*/ 657 w 654"/>
                <a:gd name="T7" fmla="*/ 0 h 5"/>
                <a:gd name="T8" fmla="*/ 652 w 654"/>
                <a:gd name="T9" fmla="*/ 5 h 5"/>
                <a:gd name="T10" fmla="*/ 213 w 654"/>
                <a:gd name="T11" fmla="*/ 5 h 5"/>
                <a:gd name="T12" fmla="*/ 104 w 654"/>
                <a:gd name="T13" fmla="*/ 5 h 5"/>
                <a:gd name="T14" fmla="*/ 104 w 654"/>
                <a:gd name="T15" fmla="*/ 0 h 5"/>
                <a:gd name="T16" fmla="*/ 213 w 654"/>
                <a:gd name="T17" fmla="*/ 0 h 5"/>
                <a:gd name="T18" fmla="*/ 213 w 654"/>
                <a:gd name="T19" fmla="*/ 5 h 5"/>
                <a:gd name="T20" fmla="*/ 83 w 654"/>
                <a:gd name="T21" fmla="*/ 5 h 5"/>
                <a:gd name="T22" fmla="*/ 0 w 654"/>
                <a:gd name="T23" fmla="*/ 5 h 5"/>
                <a:gd name="T24" fmla="*/ 0 w 654"/>
                <a:gd name="T25" fmla="*/ 0 h 5"/>
                <a:gd name="T26" fmla="*/ 68 w 654"/>
                <a:gd name="T27" fmla="*/ 0 h 5"/>
                <a:gd name="T28" fmla="*/ 70 w 654"/>
                <a:gd name="T29" fmla="*/ 0 h 5"/>
                <a:gd name="T30" fmla="*/ 70 w 654"/>
                <a:gd name="T31" fmla="*/ 0 h 5"/>
                <a:gd name="T32" fmla="*/ 73 w 654"/>
                <a:gd name="T33" fmla="*/ 2 h 5"/>
                <a:gd name="T34" fmla="*/ 76 w 654"/>
                <a:gd name="T35" fmla="*/ 2 h 5"/>
                <a:gd name="T36" fmla="*/ 78 w 654"/>
                <a:gd name="T37" fmla="*/ 2 h 5"/>
                <a:gd name="T38" fmla="*/ 78 w 654"/>
                <a:gd name="T39" fmla="*/ 2 h 5"/>
                <a:gd name="T40" fmla="*/ 81 w 654"/>
                <a:gd name="T41" fmla="*/ 2 h 5"/>
                <a:gd name="T42" fmla="*/ 83 w 654"/>
                <a:gd name="T43" fmla="*/ 2 h 5"/>
                <a:gd name="T44" fmla="*/ 83 w 654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4" h="5">
                  <a:moveTo>
                    <a:pt x="64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4" y="0"/>
                  </a:lnTo>
                  <a:lnTo>
                    <a:pt x="64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4E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3" name="Freeform 95"/>
            <p:cNvSpPr>
              <a:spLocks noEditPoints="1"/>
            </p:cNvSpPr>
            <p:nvPr/>
          </p:nvSpPr>
          <p:spPr bwMode="auto">
            <a:xfrm>
              <a:off x="162" y="3550"/>
              <a:ext cx="657" cy="5"/>
            </a:xfrm>
            <a:custGeom>
              <a:avLst/>
              <a:gdLst>
                <a:gd name="T0" fmla="*/ 651 w 657"/>
                <a:gd name="T1" fmla="*/ 5 h 5"/>
                <a:gd name="T2" fmla="*/ 485 w 657"/>
                <a:gd name="T3" fmla="*/ 5 h 5"/>
                <a:gd name="T4" fmla="*/ 485 w 657"/>
                <a:gd name="T5" fmla="*/ 0 h 5"/>
                <a:gd name="T6" fmla="*/ 657 w 657"/>
                <a:gd name="T7" fmla="*/ 0 h 5"/>
                <a:gd name="T8" fmla="*/ 651 w 657"/>
                <a:gd name="T9" fmla="*/ 5 h 5"/>
                <a:gd name="T10" fmla="*/ 213 w 657"/>
                <a:gd name="T11" fmla="*/ 5 h 5"/>
                <a:gd name="T12" fmla="*/ 104 w 657"/>
                <a:gd name="T13" fmla="*/ 5 h 5"/>
                <a:gd name="T14" fmla="*/ 104 w 657"/>
                <a:gd name="T15" fmla="*/ 0 h 5"/>
                <a:gd name="T16" fmla="*/ 213 w 657"/>
                <a:gd name="T17" fmla="*/ 0 h 5"/>
                <a:gd name="T18" fmla="*/ 213 w 657"/>
                <a:gd name="T19" fmla="*/ 5 h 5"/>
                <a:gd name="T20" fmla="*/ 83 w 657"/>
                <a:gd name="T21" fmla="*/ 5 h 5"/>
                <a:gd name="T22" fmla="*/ 0 w 657"/>
                <a:gd name="T23" fmla="*/ 5 h 5"/>
                <a:gd name="T24" fmla="*/ 0 w 657"/>
                <a:gd name="T25" fmla="*/ 0 h 5"/>
                <a:gd name="T26" fmla="*/ 60 w 657"/>
                <a:gd name="T27" fmla="*/ 0 h 5"/>
                <a:gd name="T28" fmla="*/ 63 w 657"/>
                <a:gd name="T29" fmla="*/ 3 h 5"/>
                <a:gd name="T30" fmla="*/ 65 w 657"/>
                <a:gd name="T31" fmla="*/ 3 h 5"/>
                <a:gd name="T32" fmla="*/ 68 w 657"/>
                <a:gd name="T33" fmla="*/ 3 h 5"/>
                <a:gd name="T34" fmla="*/ 70 w 657"/>
                <a:gd name="T35" fmla="*/ 3 h 5"/>
                <a:gd name="T36" fmla="*/ 73 w 657"/>
                <a:gd name="T37" fmla="*/ 5 h 5"/>
                <a:gd name="T38" fmla="*/ 76 w 657"/>
                <a:gd name="T39" fmla="*/ 5 h 5"/>
                <a:gd name="T40" fmla="*/ 81 w 657"/>
                <a:gd name="T41" fmla="*/ 5 h 5"/>
                <a:gd name="T42" fmla="*/ 83 w 657"/>
                <a:gd name="T43" fmla="*/ 5 h 5"/>
                <a:gd name="T44" fmla="*/ 83 w 657"/>
                <a:gd name="T45" fmla="*/ 5 h 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57" h="5">
                  <a:moveTo>
                    <a:pt x="651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7" y="0"/>
                  </a:lnTo>
                  <a:lnTo>
                    <a:pt x="651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83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68" y="3"/>
                  </a:lnTo>
                  <a:lnTo>
                    <a:pt x="70" y="3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81" y="5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4" name="Freeform 96"/>
            <p:cNvSpPr>
              <a:spLocks noEditPoints="1"/>
            </p:cNvSpPr>
            <p:nvPr/>
          </p:nvSpPr>
          <p:spPr bwMode="auto">
            <a:xfrm>
              <a:off x="162" y="3548"/>
              <a:ext cx="660" cy="5"/>
            </a:xfrm>
            <a:custGeom>
              <a:avLst/>
              <a:gdLst>
                <a:gd name="T0" fmla="*/ 657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57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8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7 w 659"/>
                <a:gd name="T27" fmla="*/ 0 h 5"/>
                <a:gd name="T28" fmla="*/ 57 w 659"/>
                <a:gd name="T29" fmla="*/ 0 h 5"/>
                <a:gd name="T30" fmla="*/ 60 w 659"/>
                <a:gd name="T31" fmla="*/ 2 h 5"/>
                <a:gd name="T32" fmla="*/ 60 w 659"/>
                <a:gd name="T33" fmla="*/ 2 h 5"/>
                <a:gd name="T34" fmla="*/ 63 w 659"/>
                <a:gd name="T35" fmla="*/ 2 h 5"/>
                <a:gd name="T36" fmla="*/ 63 w 659"/>
                <a:gd name="T37" fmla="*/ 5 h 5"/>
                <a:gd name="T38" fmla="*/ 65 w 659"/>
                <a:gd name="T39" fmla="*/ 5 h 5"/>
                <a:gd name="T40" fmla="*/ 65 w 659"/>
                <a:gd name="T41" fmla="*/ 5 h 5"/>
                <a:gd name="T42" fmla="*/ 68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3" y="5"/>
                  </a:lnTo>
                  <a:lnTo>
                    <a:pt x="65" y="5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507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5" name="Freeform 97"/>
            <p:cNvSpPr>
              <a:spLocks noEditPoints="1"/>
            </p:cNvSpPr>
            <p:nvPr/>
          </p:nvSpPr>
          <p:spPr bwMode="auto">
            <a:xfrm>
              <a:off x="162" y="3546"/>
              <a:ext cx="660" cy="5"/>
            </a:xfrm>
            <a:custGeom>
              <a:avLst/>
              <a:gdLst>
                <a:gd name="T0" fmla="*/ 660 w 659"/>
                <a:gd name="T1" fmla="*/ 5 h 5"/>
                <a:gd name="T2" fmla="*/ 488 w 659"/>
                <a:gd name="T3" fmla="*/ 5 h 5"/>
                <a:gd name="T4" fmla="*/ 488 w 659"/>
                <a:gd name="T5" fmla="*/ 0 h 5"/>
                <a:gd name="T6" fmla="*/ 662 w 659"/>
                <a:gd name="T7" fmla="*/ 0 h 5"/>
                <a:gd name="T8" fmla="*/ 660 w 659"/>
                <a:gd name="T9" fmla="*/ 5 h 5"/>
                <a:gd name="T10" fmla="*/ 213 w 659"/>
                <a:gd name="T11" fmla="*/ 5 h 5"/>
                <a:gd name="T12" fmla="*/ 104 w 659"/>
                <a:gd name="T13" fmla="*/ 5 h 5"/>
                <a:gd name="T14" fmla="*/ 104 w 659"/>
                <a:gd name="T15" fmla="*/ 0 h 5"/>
                <a:gd name="T16" fmla="*/ 213 w 659"/>
                <a:gd name="T17" fmla="*/ 0 h 5"/>
                <a:gd name="T18" fmla="*/ 213 w 659"/>
                <a:gd name="T19" fmla="*/ 5 h 5"/>
                <a:gd name="T20" fmla="*/ 60 w 659"/>
                <a:gd name="T21" fmla="*/ 5 h 5"/>
                <a:gd name="T22" fmla="*/ 0 w 659"/>
                <a:gd name="T23" fmla="*/ 5 h 5"/>
                <a:gd name="T24" fmla="*/ 0 w 659"/>
                <a:gd name="T25" fmla="*/ 0 h 5"/>
                <a:gd name="T26" fmla="*/ 55 w 659"/>
                <a:gd name="T27" fmla="*/ 0 h 5"/>
                <a:gd name="T28" fmla="*/ 55 w 659"/>
                <a:gd name="T29" fmla="*/ 0 h 5"/>
                <a:gd name="T30" fmla="*/ 55 w 659"/>
                <a:gd name="T31" fmla="*/ 3 h 5"/>
                <a:gd name="T32" fmla="*/ 57 w 659"/>
                <a:gd name="T33" fmla="*/ 3 h 5"/>
                <a:gd name="T34" fmla="*/ 57 w 659"/>
                <a:gd name="T35" fmla="*/ 3 h 5"/>
                <a:gd name="T36" fmla="*/ 57 w 659"/>
                <a:gd name="T37" fmla="*/ 5 h 5"/>
                <a:gd name="T38" fmla="*/ 60 w 659"/>
                <a:gd name="T39" fmla="*/ 5 h 5"/>
                <a:gd name="T40" fmla="*/ 60 w 659"/>
                <a:gd name="T41" fmla="*/ 5 h 5"/>
                <a:gd name="T42" fmla="*/ 60 w 659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9" h="5">
                  <a:moveTo>
                    <a:pt x="65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59" y="0"/>
                  </a:lnTo>
                  <a:lnTo>
                    <a:pt x="65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6" name="Freeform 98"/>
            <p:cNvSpPr>
              <a:spLocks noEditPoints="1"/>
            </p:cNvSpPr>
            <p:nvPr/>
          </p:nvSpPr>
          <p:spPr bwMode="auto">
            <a:xfrm>
              <a:off x="162" y="3541"/>
              <a:ext cx="662" cy="7"/>
            </a:xfrm>
            <a:custGeom>
              <a:avLst/>
              <a:gdLst>
                <a:gd name="T0" fmla="*/ 659 w 662"/>
                <a:gd name="T1" fmla="*/ 9 h 6"/>
                <a:gd name="T2" fmla="*/ 485 w 662"/>
                <a:gd name="T3" fmla="*/ 9 h 6"/>
                <a:gd name="T4" fmla="*/ 485 w 662"/>
                <a:gd name="T5" fmla="*/ 0 h 6"/>
                <a:gd name="T6" fmla="*/ 662 w 662"/>
                <a:gd name="T7" fmla="*/ 0 h 6"/>
                <a:gd name="T8" fmla="*/ 659 w 662"/>
                <a:gd name="T9" fmla="*/ 9 h 6"/>
                <a:gd name="T10" fmla="*/ 213 w 662"/>
                <a:gd name="T11" fmla="*/ 9 h 6"/>
                <a:gd name="T12" fmla="*/ 104 w 662"/>
                <a:gd name="T13" fmla="*/ 9 h 6"/>
                <a:gd name="T14" fmla="*/ 104 w 662"/>
                <a:gd name="T15" fmla="*/ 0 h 6"/>
                <a:gd name="T16" fmla="*/ 213 w 662"/>
                <a:gd name="T17" fmla="*/ 0 h 6"/>
                <a:gd name="T18" fmla="*/ 213 w 662"/>
                <a:gd name="T19" fmla="*/ 9 h 6"/>
                <a:gd name="T20" fmla="*/ 57 w 662"/>
                <a:gd name="T21" fmla="*/ 9 h 6"/>
                <a:gd name="T22" fmla="*/ 0 w 662"/>
                <a:gd name="T23" fmla="*/ 9 h 6"/>
                <a:gd name="T24" fmla="*/ 0 w 662"/>
                <a:gd name="T25" fmla="*/ 0 h 6"/>
                <a:gd name="T26" fmla="*/ 52 w 662"/>
                <a:gd name="T27" fmla="*/ 0 h 6"/>
                <a:gd name="T28" fmla="*/ 52 w 662"/>
                <a:gd name="T29" fmla="*/ 0 h 6"/>
                <a:gd name="T30" fmla="*/ 55 w 662"/>
                <a:gd name="T31" fmla="*/ 6 h 6"/>
                <a:gd name="T32" fmla="*/ 55 w 662"/>
                <a:gd name="T33" fmla="*/ 6 h 6"/>
                <a:gd name="T34" fmla="*/ 55 w 662"/>
                <a:gd name="T35" fmla="*/ 6 h 6"/>
                <a:gd name="T36" fmla="*/ 55 w 662"/>
                <a:gd name="T37" fmla="*/ 6 h 6"/>
                <a:gd name="T38" fmla="*/ 55 w 662"/>
                <a:gd name="T39" fmla="*/ 9 h 6"/>
                <a:gd name="T40" fmla="*/ 57 w 662"/>
                <a:gd name="T41" fmla="*/ 9 h 6"/>
                <a:gd name="T42" fmla="*/ 57 w 662"/>
                <a:gd name="T43" fmla="*/ 9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2" h="6">
                  <a:moveTo>
                    <a:pt x="659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62" y="0"/>
                  </a:lnTo>
                  <a:lnTo>
                    <a:pt x="659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52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7" name="Freeform 99"/>
            <p:cNvSpPr>
              <a:spLocks noEditPoints="1"/>
            </p:cNvSpPr>
            <p:nvPr/>
          </p:nvSpPr>
          <p:spPr bwMode="auto">
            <a:xfrm>
              <a:off x="162" y="3541"/>
              <a:ext cx="664" cy="5"/>
            </a:xfrm>
            <a:custGeom>
              <a:avLst/>
              <a:gdLst>
                <a:gd name="T0" fmla="*/ 659 w 664"/>
                <a:gd name="T1" fmla="*/ 5 h 5"/>
                <a:gd name="T2" fmla="*/ 485 w 664"/>
                <a:gd name="T3" fmla="*/ 5 h 5"/>
                <a:gd name="T4" fmla="*/ 485 w 664"/>
                <a:gd name="T5" fmla="*/ 0 h 5"/>
                <a:gd name="T6" fmla="*/ 664 w 664"/>
                <a:gd name="T7" fmla="*/ 0 h 5"/>
                <a:gd name="T8" fmla="*/ 659 w 664"/>
                <a:gd name="T9" fmla="*/ 5 h 5"/>
                <a:gd name="T10" fmla="*/ 213 w 664"/>
                <a:gd name="T11" fmla="*/ 5 h 5"/>
                <a:gd name="T12" fmla="*/ 104 w 664"/>
                <a:gd name="T13" fmla="*/ 5 h 5"/>
                <a:gd name="T14" fmla="*/ 104 w 664"/>
                <a:gd name="T15" fmla="*/ 0 h 5"/>
                <a:gd name="T16" fmla="*/ 213 w 664"/>
                <a:gd name="T17" fmla="*/ 0 h 5"/>
                <a:gd name="T18" fmla="*/ 213 w 664"/>
                <a:gd name="T19" fmla="*/ 5 h 5"/>
                <a:gd name="T20" fmla="*/ 55 w 664"/>
                <a:gd name="T21" fmla="*/ 5 h 5"/>
                <a:gd name="T22" fmla="*/ 0 w 664"/>
                <a:gd name="T23" fmla="*/ 5 h 5"/>
                <a:gd name="T24" fmla="*/ 0 w 664"/>
                <a:gd name="T25" fmla="*/ 0 h 5"/>
                <a:gd name="T26" fmla="*/ 52 w 664"/>
                <a:gd name="T27" fmla="*/ 0 h 5"/>
                <a:gd name="T28" fmla="*/ 52 w 664"/>
                <a:gd name="T29" fmla="*/ 0 h 5"/>
                <a:gd name="T30" fmla="*/ 52 w 664"/>
                <a:gd name="T31" fmla="*/ 2 h 5"/>
                <a:gd name="T32" fmla="*/ 52 w 664"/>
                <a:gd name="T33" fmla="*/ 2 h 5"/>
                <a:gd name="T34" fmla="*/ 52 w 664"/>
                <a:gd name="T35" fmla="*/ 2 h 5"/>
                <a:gd name="T36" fmla="*/ 52 w 664"/>
                <a:gd name="T37" fmla="*/ 2 h 5"/>
                <a:gd name="T38" fmla="*/ 55 w 664"/>
                <a:gd name="T39" fmla="*/ 5 h 5"/>
                <a:gd name="T40" fmla="*/ 55 w 664"/>
                <a:gd name="T41" fmla="*/ 5 h 5"/>
                <a:gd name="T42" fmla="*/ 55 w 664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4" h="5">
                  <a:moveTo>
                    <a:pt x="659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4" y="0"/>
                  </a:lnTo>
                  <a:lnTo>
                    <a:pt x="659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8" name="Freeform 100"/>
            <p:cNvSpPr>
              <a:spLocks noEditPoints="1"/>
            </p:cNvSpPr>
            <p:nvPr/>
          </p:nvSpPr>
          <p:spPr bwMode="auto">
            <a:xfrm>
              <a:off x="162" y="3536"/>
              <a:ext cx="669" cy="5"/>
            </a:xfrm>
            <a:custGeom>
              <a:avLst/>
              <a:gdLst>
                <a:gd name="T0" fmla="*/ 668 w 667"/>
                <a:gd name="T1" fmla="*/ 5 h 5"/>
                <a:gd name="T2" fmla="*/ 488 w 667"/>
                <a:gd name="T3" fmla="*/ 5 h 5"/>
                <a:gd name="T4" fmla="*/ 488 w 667"/>
                <a:gd name="T5" fmla="*/ 0 h 5"/>
                <a:gd name="T6" fmla="*/ 673 w 667"/>
                <a:gd name="T7" fmla="*/ 0 h 5"/>
                <a:gd name="T8" fmla="*/ 668 w 667"/>
                <a:gd name="T9" fmla="*/ 5 h 5"/>
                <a:gd name="T10" fmla="*/ 216 w 667"/>
                <a:gd name="T11" fmla="*/ 5 h 5"/>
                <a:gd name="T12" fmla="*/ 104 w 667"/>
                <a:gd name="T13" fmla="*/ 5 h 5"/>
                <a:gd name="T14" fmla="*/ 104 w 667"/>
                <a:gd name="T15" fmla="*/ 0 h 5"/>
                <a:gd name="T16" fmla="*/ 216 w 667"/>
                <a:gd name="T17" fmla="*/ 0 h 5"/>
                <a:gd name="T18" fmla="*/ 216 w 667"/>
                <a:gd name="T19" fmla="*/ 5 h 5"/>
                <a:gd name="T20" fmla="*/ 52 w 667"/>
                <a:gd name="T21" fmla="*/ 5 h 5"/>
                <a:gd name="T22" fmla="*/ 0 w 667"/>
                <a:gd name="T23" fmla="*/ 5 h 5"/>
                <a:gd name="T24" fmla="*/ 0 w 667"/>
                <a:gd name="T25" fmla="*/ 0 h 5"/>
                <a:gd name="T26" fmla="*/ 52 w 667"/>
                <a:gd name="T27" fmla="*/ 0 h 5"/>
                <a:gd name="T28" fmla="*/ 52 w 667"/>
                <a:gd name="T29" fmla="*/ 0 h 5"/>
                <a:gd name="T30" fmla="*/ 52 w 667"/>
                <a:gd name="T31" fmla="*/ 3 h 5"/>
                <a:gd name="T32" fmla="*/ 52 w 667"/>
                <a:gd name="T33" fmla="*/ 3 h 5"/>
                <a:gd name="T34" fmla="*/ 52 w 667"/>
                <a:gd name="T35" fmla="*/ 3 h 5"/>
                <a:gd name="T36" fmla="*/ 52 w 667"/>
                <a:gd name="T37" fmla="*/ 3 h 5"/>
                <a:gd name="T38" fmla="*/ 52 w 667"/>
                <a:gd name="T39" fmla="*/ 5 h 5"/>
                <a:gd name="T40" fmla="*/ 52 w 667"/>
                <a:gd name="T41" fmla="*/ 5 h 5"/>
                <a:gd name="T42" fmla="*/ 52 w 667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67" h="5">
                  <a:moveTo>
                    <a:pt x="66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67" y="0"/>
                  </a:lnTo>
                  <a:lnTo>
                    <a:pt x="66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3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49" name="Freeform 101"/>
            <p:cNvSpPr>
              <a:spLocks noEditPoints="1"/>
            </p:cNvSpPr>
            <p:nvPr/>
          </p:nvSpPr>
          <p:spPr bwMode="auto">
            <a:xfrm>
              <a:off x="162" y="3534"/>
              <a:ext cx="671" cy="7"/>
            </a:xfrm>
            <a:custGeom>
              <a:avLst/>
              <a:gdLst>
                <a:gd name="T0" fmla="*/ 667 w 670"/>
                <a:gd name="T1" fmla="*/ 14 h 5"/>
                <a:gd name="T2" fmla="*/ 488 w 670"/>
                <a:gd name="T3" fmla="*/ 14 h 5"/>
                <a:gd name="T4" fmla="*/ 488 w 670"/>
                <a:gd name="T5" fmla="*/ 0 h 5"/>
                <a:gd name="T6" fmla="*/ 673 w 670"/>
                <a:gd name="T7" fmla="*/ 0 h 5"/>
                <a:gd name="T8" fmla="*/ 667 w 670"/>
                <a:gd name="T9" fmla="*/ 14 h 5"/>
                <a:gd name="T10" fmla="*/ 213 w 670"/>
                <a:gd name="T11" fmla="*/ 14 h 5"/>
                <a:gd name="T12" fmla="*/ 104 w 670"/>
                <a:gd name="T13" fmla="*/ 14 h 5"/>
                <a:gd name="T14" fmla="*/ 104 w 670"/>
                <a:gd name="T15" fmla="*/ 0 h 5"/>
                <a:gd name="T16" fmla="*/ 213 w 670"/>
                <a:gd name="T17" fmla="*/ 0 h 5"/>
                <a:gd name="T18" fmla="*/ 213 w 670"/>
                <a:gd name="T19" fmla="*/ 14 h 5"/>
                <a:gd name="T20" fmla="*/ 52 w 670"/>
                <a:gd name="T21" fmla="*/ 14 h 5"/>
                <a:gd name="T22" fmla="*/ 0 w 670"/>
                <a:gd name="T23" fmla="*/ 14 h 5"/>
                <a:gd name="T24" fmla="*/ 0 w 670"/>
                <a:gd name="T25" fmla="*/ 0 h 5"/>
                <a:gd name="T26" fmla="*/ 50 w 670"/>
                <a:gd name="T27" fmla="*/ 0 h 5"/>
                <a:gd name="T28" fmla="*/ 50 w 670"/>
                <a:gd name="T29" fmla="*/ 0 h 5"/>
                <a:gd name="T30" fmla="*/ 50 w 670"/>
                <a:gd name="T31" fmla="*/ 6 h 5"/>
                <a:gd name="T32" fmla="*/ 50 w 670"/>
                <a:gd name="T33" fmla="*/ 6 h 5"/>
                <a:gd name="T34" fmla="*/ 52 w 670"/>
                <a:gd name="T35" fmla="*/ 6 h 5"/>
                <a:gd name="T36" fmla="*/ 52 w 670"/>
                <a:gd name="T37" fmla="*/ 6 h 5"/>
                <a:gd name="T38" fmla="*/ 52 w 670"/>
                <a:gd name="T39" fmla="*/ 14 h 5"/>
                <a:gd name="T40" fmla="*/ 52 w 670"/>
                <a:gd name="T41" fmla="*/ 14 h 5"/>
                <a:gd name="T42" fmla="*/ 52 w 670"/>
                <a:gd name="T43" fmla="*/ 14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0" h="5">
                  <a:moveTo>
                    <a:pt x="66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0" y="0"/>
                  </a:lnTo>
                  <a:lnTo>
                    <a:pt x="66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281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0" name="Freeform 102"/>
            <p:cNvSpPr>
              <a:spLocks noEditPoints="1"/>
            </p:cNvSpPr>
            <p:nvPr/>
          </p:nvSpPr>
          <p:spPr bwMode="auto">
            <a:xfrm>
              <a:off x="162" y="3532"/>
              <a:ext cx="673" cy="5"/>
            </a:xfrm>
            <a:custGeom>
              <a:avLst/>
              <a:gdLst>
                <a:gd name="T0" fmla="*/ 670 w 672"/>
                <a:gd name="T1" fmla="*/ 5 h 5"/>
                <a:gd name="T2" fmla="*/ 488 w 672"/>
                <a:gd name="T3" fmla="*/ 5 h 5"/>
                <a:gd name="T4" fmla="*/ 488 w 672"/>
                <a:gd name="T5" fmla="*/ 0 h 5"/>
                <a:gd name="T6" fmla="*/ 675 w 672"/>
                <a:gd name="T7" fmla="*/ 0 h 5"/>
                <a:gd name="T8" fmla="*/ 670 w 672"/>
                <a:gd name="T9" fmla="*/ 5 h 5"/>
                <a:gd name="T10" fmla="*/ 213 w 672"/>
                <a:gd name="T11" fmla="*/ 5 h 5"/>
                <a:gd name="T12" fmla="*/ 104 w 672"/>
                <a:gd name="T13" fmla="*/ 5 h 5"/>
                <a:gd name="T14" fmla="*/ 104 w 672"/>
                <a:gd name="T15" fmla="*/ 0 h 5"/>
                <a:gd name="T16" fmla="*/ 213 w 672"/>
                <a:gd name="T17" fmla="*/ 0 h 5"/>
                <a:gd name="T18" fmla="*/ 213 w 672"/>
                <a:gd name="T19" fmla="*/ 5 h 5"/>
                <a:gd name="T20" fmla="*/ 52 w 672"/>
                <a:gd name="T21" fmla="*/ 5 h 5"/>
                <a:gd name="T22" fmla="*/ 0 w 672"/>
                <a:gd name="T23" fmla="*/ 5 h 5"/>
                <a:gd name="T24" fmla="*/ 0 w 672"/>
                <a:gd name="T25" fmla="*/ 0 h 5"/>
                <a:gd name="T26" fmla="*/ 50 w 672"/>
                <a:gd name="T27" fmla="*/ 0 h 5"/>
                <a:gd name="T28" fmla="*/ 50 w 672"/>
                <a:gd name="T29" fmla="*/ 0 h 5"/>
                <a:gd name="T30" fmla="*/ 50 w 672"/>
                <a:gd name="T31" fmla="*/ 3 h 5"/>
                <a:gd name="T32" fmla="*/ 50 w 672"/>
                <a:gd name="T33" fmla="*/ 3 h 5"/>
                <a:gd name="T34" fmla="*/ 50 w 672"/>
                <a:gd name="T35" fmla="*/ 3 h 5"/>
                <a:gd name="T36" fmla="*/ 50 w 672"/>
                <a:gd name="T37" fmla="*/ 3 h 5"/>
                <a:gd name="T38" fmla="*/ 50 w 672"/>
                <a:gd name="T39" fmla="*/ 5 h 5"/>
                <a:gd name="T40" fmla="*/ 50 w 672"/>
                <a:gd name="T41" fmla="*/ 5 h 5"/>
                <a:gd name="T42" fmla="*/ 52 w 672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5">
                  <a:moveTo>
                    <a:pt x="667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67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58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1" name="Freeform 103"/>
            <p:cNvSpPr>
              <a:spLocks noEditPoints="1"/>
            </p:cNvSpPr>
            <p:nvPr/>
          </p:nvSpPr>
          <p:spPr bwMode="auto">
            <a:xfrm>
              <a:off x="162" y="3529"/>
              <a:ext cx="673" cy="5"/>
            </a:xfrm>
            <a:custGeom>
              <a:avLst/>
              <a:gdLst>
                <a:gd name="T0" fmla="*/ 673 w 672"/>
                <a:gd name="T1" fmla="*/ 3 h 6"/>
                <a:gd name="T2" fmla="*/ 488 w 672"/>
                <a:gd name="T3" fmla="*/ 3 h 6"/>
                <a:gd name="T4" fmla="*/ 488 w 672"/>
                <a:gd name="T5" fmla="*/ 0 h 6"/>
                <a:gd name="T6" fmla="*/ 675 w 672"/>
                <a:gd name="T7" fmla="*/ 0 h 6"/>
                <a:gd name="T8" fmla="*/ 673 w 672"/>
                <a:gd name="T9" fmla="*/ 3 h 6"/>
                <a:gd name="T10" fmla="*/ 213 w 672"/>
                <a:gd name="T11" fmla="*/ 3 h 6"/>
                <a:gd name="T12" fmla="*/ 104 w 672"/>
                <a:gd name="T13" fmla="*/ 3 h 6"/>
                <a:gd name="T14" fmla="*/ 104 w 672"/>
                <a:gd name="T15" fmla="*/ 0 h 6"/>
                <a:gd name="T16" fmla="*/ 213 w 672"/>
                <a:gd name="T17" fmla="*/ 0 h 6"/>
                <a:gd name="T18" fmla="*/ 213 w 672"/>
                <a:gd name="T19" fmla="*/ 3 h 6"/>
                <a:gd name="T20" fmla="*/ 50 w 672"/>
                <a:gd name="T21" fmla="*/ 3 h 6"/>
                <a:gd name="T22" fmla="*/ 0 w 672"/>
                <a:gd name="T23" fmla="*/ 3 h 6"/>
                <a:gd name="T24" fmla="*/ 0 w 672"/>
                <a:gd name="T25" fmla="*/ 0 h 6"/>
                <a:gd name="T26" fmla="*/ 50 w 672"/>
                <a:gd name="T27" fmla="*/ 0 h 6"/>
                <a:gd name="T28" fmla="*/ 50 w 672"/>
                <a:gd name="T29" fmla="*/ 0 h 6"/>
                <a:gd name="T30" fmla="*/ 50 w 672"/>
                <a:gd name="T31" fmla="*/ 3 h 6"/>
                <a:gd name="T32" fmla="*/ 50 w 672"/>
                <a:gd name="T33" fmla="*/ 3 h 6"/>
                <a:gd name="T34" fmla="*/ 50 w 672"/>
                <a:gd name="T35" fmla="*/ 3 h 6"/>
                <a:gd name="T36" fmla="*/ 50 w 672"/>
                <a:gd name="T37" fmla="*/ 3 h 6"/>
                <a:gd name="T38" fmla="*/ 50 w 672"/>
                <a:gd name="T39" fmla="*/ 3 h 6"/>
                <a:gd name="T40" fmla="*/ 50 w 672"/>
                <a:gd name="T41" fmla="*/ 3 h 6"/>
                <a:gd name="T42" fmla="*/ 50 w 672"/>
                <a:gd name="T43" fmla="*/ 3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2" h="6">
                  <a:moveTo>
                    <a:pt x="670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672" y="0"/>
                  </a:lnTo>
                  <a:lnTo>
                    <a:pt x="670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4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2" name="Freeform 104"/>
            <p:cNvSpPr>
              <a:spLocks noEditPoints="1"/>
            </p:cNvSpPr>
            <p:nvPr/>
          </p:nvSpPr>
          <p:spPr bwMode="auto">
            <a:xfrm>
              <a:off x="162" y="3527"/>
              <a:ext cx="676" cy="5"/>
            </a:xfrm>
            <a:custGeom>
              <a:avLst/>
              <a:gdLst>
                <a:gd name="T0" fmla="*/ 675 w 675"/>
                <a:gd name="T1" fmla="*/ 5 h 5"/>
                <a:gd name="T2" fmla="*/ 488 w 675"/>
                <a:gd name="T3" fmla="*/ 5 h 5"/>
                <a:gd name="T4" fmla="*/ 488 w 675"/>
                <a:gd name="T5" fmla="*/ 0 h 5"/>
                <a:gd name="T6" fmla="*/ 488 w 675"/>
                <a:gd name="T7" fmla="*/ 0 h 5"/>
                <a:gd name="T8" fmla="*/ 597 w 675"/>
                <a:gd name="T9" fmla="*/ 0 h 5"/>
                <a:gd name="T10" fmla="*/ 597 w 675"/>
                <a:gd name="T11" fmla="*/ 0 h 5"/>
                <a:gd name="T12" fmla="*/ 600 w 675"/>
                <a:gd name="T13" fmla="*/ 0 h 5"/>
                <a:gd name="T14" fmla="*/ 678 w 675"/>
                <a:gd name="T15" fmla="*/ 0 h 5"/>
                <a:gd name="T16" fmla="*/ 675 w 675"/>
                <a:gd name="T17" fmla="*/ 5 h 5"/>
                <a:gd name="T18" fmla="*/ 213 w 675"/>
                <a:gd name="T19" fmla="*/ 5 h 5"/>
                <a:gd name="T20" fmla="*/ 104 w 675"/>
                <a:gd name="T21" fmla="*/ 5 h 5"/>
                <a:gd name="T22" fmla="*/ 104 w 675"/>
                <a:gd name="T23" fmla="*/ 0 h 5"/>
                <a:gd name="T24" fmla="*/ 213 w 675"/>
                <a:gd name="T25" fmla="*/ 0 h 5"/>
                <a:gd name="T26" fmla="*/ 213 w 675"/>
                <a:gd name="T27" fmla="*/ 5 h 5"/>
                <a:gd name="T28" fmla="*/ 50 w 675"/>
                <a:gd name="T29" fmla="*/ 5 h 5"/>
                <a:gd name="T30" fmla="*/ 0 w 675"/>
                <a:gd name="T31" fmla="*/ 5 h 5"/>
                <a:gd name="T32" fmla="*/ 0 w 675"/>
                <a:gd name="T33" fmla="*/ 0 h 5"/>
                <a:gd name="T34" fmla="*/ 50 w 675"/>
                <a:gd name="T35" fmla="*/ 0 h 5"/>
                <a:gd name="T36" fmla="*/ 50 w 675"/>
                <a:gd name="T37" fmla="*/ 0 h 5"/>
                <a:gd name="T38" fmla="*/ 50 w 675"/>
                <a:gd name="T39" fmla="*/ 2 h 5"/>
                <a:gd name="T40" fmla="*/ 50 w 675"/>
                <a:gd name="T41" fmla="*/ 2 h 5"/>
                <a:gd name="T42" fmla="*/ 50 w 675"/>
                <a:gd name="T43" fmla="*/ 2 h 5"/>
                <a:gd name="T44" fmla="*/ 50 w 675"/>
                <a:gd name="T45" fmla="*/ 2 h 5"/>
                <a:gd name="T46" fmla="*/ 50 w 675"/>
                <a:gd name="T47" fmla="*/ 5 h 5"/>
                <a:gd name="T48" fmla="*/ 50 w 675"/>
                <a:gd name="T49" fmla="*/ 5 h 5"/>
                <a:gd name="T50" fmla="*/ 50 w 675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5" h="5">
                  <a:moveTo>
                    <a:pt x="672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7" y="0"/>
                  </a:lnTo>
                  <a:lnTo>
                    <a:pt x="675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6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3" name="Freeform 105"/>
            <p:cNvSpPr>
              <a:spLocks noEditPoints="1"/>
            </p:cNvSpPr>
            <p:nvPr/>
          </p:nvSpPr>
          <p:spPr bwMode="auto">
            <a:xfrm>
              <a:off x="162" y="3525"/>
              <a:ext cx="678" cy="5"/>
            </a:xfrm>
            <a:custGeom>
              <a:avLst/>
              <a:gdLst>
                <a:gd name="T0" fmla="*/ 675 w 677"/>
                <a:gd name="T1" fmla="*/ 5 h 5"/>
                <a:gd name="T2" fmla="*/ 488 w 677"/>
                <a:gd name="T3" fmla="*/ 5 h 5"/>
                <a:gd name="T4" fmla="*/ 488 w 677"/>
                <a:gd name="T5" fmla="*/ 3 h 5"/>
                <a:gd name="T6" fmla="*/ 488 w 677"/>
                <a:gd name="T7" fmla="*/ 0 h 5"/>
                <a:gd name="T8" fmla="*/ 597 w 677"/>
                <a:gd name="T9" fmla="*/ 0 h 5"/>
                <a:gd name="T10" fmla="*/ 597 w 677"/>
                <a:gd name="T11" fmla="*/ 3 h 5"/>
                <a:gd name="T12" fmla="*/ 600 w 677"/>
                <a:gd name="T13" fmla="*/ 0 h 5"/>
                <a:gd name="T14" fmla="*/ 680 w 677"/>
                <a:gd name="T15" fmla="*/ 0 h 5"/>
                <a:gd name="T16" fmla="*/ 675 w 677"/>
                <a:gd name="T17" fmla="*/ 5 h 5"/>
                <a:gd name="T18" fmla="*/ 213 w 677"/>
                <a:gd name="T19" fmla="*/ 5 h 5"/>
                <a:gd name="T20" fmla="*/ 104 w 677"/>
                <a:gd name="T21" fmla="*/ 5 h 5"/>
                <a:gd name="T22" fmla="*/ 104 w 677"/>
                <a:gd name="T23" fmla="*/ 0 h 5"/>
                <a:gd name="T24" fmla="*/ 213 w 677"/>
                <a:gd name="T25" fmla="*/ 0 h 5"/>
                <a:gd name="T26" fmla="*/ 213 w 677"/>
                <a:gd name="T27" fmla="*/ 5 h 5"/>
                <a:gd name="T28" fmla="*/ 50 w 677"/>
                <a:gd name="T29" fmla="*/ 5 h 5"/>
                <a:gd name="T30" fmla="*/ 0 w 677"/>
                <a:gd name="T31" fmla="*/ 5 h 5"/>
                <a:gd name="T32" fmla="*/ 0 w 677"/>
                <a:gd name="T33" fmla="*/ 0 h 5"/>
                <a:gd name="T34" fmla="*/ 47 w 677"/>
                <a:gd name="T35" fmla="*/ 0 h 5"/>
                <a:gd name="T36" fmla="*/ 47 w 677"/>
                <a:gd name="T37" fmla="*/ 0 h 5"/>
                <a:gd name="T38" fmla="*/ 47 w 677"/>
                <a:gd name="T39" fmla="*/ 3 h 5"/>
                <a:gd name="T40" fmla="*/ 50 w 677"/>
                <a:gd name="T41" fmla="*/ 3 h 5"/>
                <a:gd name="T42" fmla="*/ 50 w 677"/>
                <a:gd name="T43" fmla="*/ 3 h 5"/>
                <a:gd name="T44" fmla="*/ 50 w 677"/>
                <a:gd name="T45" fmla="*/ 3 h 5"/>
                <a:gd name="T46" fmla="*/ 50 w 677"/>
                <a:gd name="T47" fmla="*/ 5 h 5"/>
                <a:gd name="T48" fmla="*/ 50 w 677"/>
                <a:gd name="T49" fmla="*/ 5 h 5"/>
                <a:gd name="T50" fmla="*/ 50 w 677"/>
                <a:gd name="T51" fmla="*/ 5 h 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7" h="5">
                  <a:moveTo>
                    <a:pt x="672" y="5"/>
                  </a:moveTo>
                  <a:lnTo>
                    <a:pt x="485" y="5"/>
                  </a:lnTo>
                  <a:lnTo>
                    <a:pt x="485" y="3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3"/>
                  </a:lnTo>
                  <a:lnTo>
                    <a:pt x="597" y="0"/>
                  </a:lnTo>
                  <a:lnTo>
                    <a:pt x="677" y="0"/>
                  </a:lnTo>
                  <a:lnTo>
                    <a:pt x="672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5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55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4" name="Freeform 106"/>
            <p:cNvSpPr>
              <a:spLocks noEditPoints="1"/>
            </p:cNvSpPr>
            <p:nvPr/>
          </p:nvSpPr>
          <p:spPr bwMode="auto">
            <a:xfrm>
              <a:off x="162" y="3520"/>
              <a:ext cx="680" cy="7"/>
            </a:xfrm>
            <a:custGeom>
              <a:avLst/>
              <a:gdLst>
                <a:gd name="T0" fmla="*/ 675 w 680"/>
                <a:gd name="T1" fmla="*/ 9 h 6"/>
                <a:gd name="T2" fmla="*/ 597 w 680"/>
                <a:gd name="T3" fmla="*/ 9 h 6"/>
                <a:gd name="T4" fmla="*/ 600 w 680"/>
                <a:gd name="T5" fmla="*/ 0 h 6"/>
                <a:gd name="T6" fmla="*/ 680 w 680"/>
                <a:gd name="T7" fmla="*/ 0 h 6"/>
                <a:gd name="T8" fmla="*/ 675 w 680"/>
                <a:gd name="T9" fmla="*/ 9 h 6"/>
                <a:gd name="T10" fmla="*/ 594 w 680"/>
                <a:gd name="T11" fmla="*/ 9 h 6"/>
                <a:gd name="T12" fmla="*/ 485 w 680"/>
                <a:gd name="T13" fmla="*/ 9 h 6"/>
                <a:gd name="T14" fmla="*/ 485 w 680"/>
                <a:gd name="T15" fmla="*/ 0 h 6"/>
                <a:gd name="T16" fmla="*/ 594 w 680"/>
                <a:gd name="T17" fmla="*/ 0 h 6"/>
                <a:gd name="T18" fmla="*/ 594 w 680"/>
                <a:gd name="T19" fmla="*/ 9 h 6"/>
                <a:gd name="T20" fmla="*/ 213 w 680"/>
                <a:gd name="T21" fmla="*/ 9 h 6"/>
                <a:gd name="T22" fmla="*/ 104 w 680"/>
                <a:gd name="T23" fmla="*/ 9 h 6"/>
                <a:gd name="T24" fmla="*/ 104 w 680"/>
                <a:gd name="T25" fmla="*/ 0 h 6"/>
                <a:gd name="T26" fmla="*/ 213 w 680"/>
                <a:gd name="T27" fmla="*/ 0 h 6"/>
                <a:gd name="T28" fmla="*/ 213 w 680"/>
                <a:gd name="T29" fmla="*/ 9 h 6"/>
                <a:gd name="T30" fmla="*/ 50 w 680"/>
                <a:gd name="T31" fmla="*/ 9 h 6"/>
                <a:gd name="T32" fmla="*/ 0 w 680"/>
                <a:gd name="T33" fmla="*/ 9 h 6"/>
                <a:gd name="T34" fmla="*/ 0 w 680"/>
                <a:gd name="T35" fmla="*/ 0 h 6"/>
                <a:gd name="T36" fmla="*/ 47 w 680"/>
                <a:gd name="T37" fmla="*/ 0 h 6"/>
                <a:gd name="T38" fmla="*/ 47 w 680"/>
                <a:gd name="T39" fmla="*/ 0 h 6"/>
                <a:gd name="T40" fmla="*/ 47 w 680"/>
                <a:gd name="T41" fmla="*/ 6 h 6"/>
                <a:gd name="T42" fmla="*/ 47 w 680"/>
                <a:gd name="T43" fmla="*/ 6 h 6"/>
                <a:gd name="T44" fmla="*/ 47 w 680"/>
                <a:gd name="T45" fmla="*/ 6 h 6"/>
                <a:gd name="T46" fmla="*/ 47 w 680"/>
                <a:gd name="T47" fmla="*/ 6 h 6"/>
                <a:gd name="T48" fmla="*/ 47 w 680"/>
                <a:gd name="T49" fmla="*/ 9 h 6"/>
                <a:gd name="T50" fmla="*/ 50 w 680"/>
                <a:gd name="T51" fmla="*/ 9 h 6"/>
                <a:gd name="T52" fmla="*/ 50 w 680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0" h="6">
                  <a:moveTo>
                    <a:pt x="675" y="6"/>
                  </a:moveTo>
                  <a:lnTo>
                    <a:pt x="597" y="6"/>
                  </a:lnTo>
                  <a:lnTo>
                    <a:pt x="600" y="0"/>
                  </a:lnTo>
                  <a:lnTo>
                    <a:pt x="680" y="0"/>
                  </a:lnTo>
                  <a:lnTo>
                    <a:pt x="675" y="6"/>
                  </a:lnTo>
                  <a:close/>
                  <a:moveTo>
                    <a:pt x="594" y="6"/>
                  </a:moveTo>
                  <a:lnTo>
                    <a:pt x="485" y="6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6"/>
                  </a:lnTo>
                  <a:close/>
                  <a:moveTo>
                    <a:pt x="213" y="6"/>
                  </a:moveTo>
                  <a:lnTo>
                    <a:pt x="104" y="6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6"/>
                  </a:lnTo>
                  <a:close/>
                  <a:moveTo>
                    <a:pt x="5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588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5" name="Freeform 107"/>
            <p:cNvSpPr>
              <a:spLocks noEditPoints="1"/>
            </p:cNvSpPr>
            <p:nvPr/>
          </p:nvSpPr>
          <p:spPr bwMode="auto">
            <a:xfrm>
              <a:off x="162" y="3520"/>
              <a:ext cx="685" cy="5"/>
            </a:xfrm>
            <a:custGeom>
              <a:avLst/>
              <a:gdLst>
                <a:gd name="T0" fmla="*/ 683 w 683"/>
                <a:gd name="T1" fmla="*/ 5 h 5"/>
                <a:gd name="T2" fmla="*/ 603 w 683"/>
                <a:gd name="T3" fmla="*/ 5 h 5"/>
                <a:gd name="T4" fmla="*/ 608 w 683"/>
                <a:gd name="T5" fmla="*/ 0 h 5"/>
                <a:gd name="T6" fmla="*/ 689 w 683"/>
                <a:gd name="T7" fmla="*/ 0 h 5"/>
                <a:gd name="T8" fmla="*/ 683 w 683"/>
                <a:gd name="T9" fmla="*/ 5 h 5"/>
                <a:gd name="T10" fmla="*/ 600 w 683"/>
                <a:gd name="T11" fmla="*/ 5 h 5"/>
                <a:gd name="T12" fmla="*/ 488 w 683"/>
                <a:gd name="T13" fmla="*/ 5 h 5"/>
                <a:gd name="T14" fmla="*/ 488 w 683"/>
                <a:gd name="T15" fmla="*/ 0 h 5"/>
                <a:gd name="T16" fmla="*/ 600 w 683"/>
                <a:gd name="T17" fmla="*/ 0 h 5"/>
                <a:gd name="T18" fmla="*/ 600 w 683"/>
                <a:gd name="T19" fmla="*/ 5 h 5"/>
                <a:gd name="T20" fmla="*/ 216 w 683"/>
                <a:gd name="T21" fmla="*/ 5 h 5"/>
                <a:gd name="T22" fmla="*/ 104 w 683"/>
                <a:gd name="T23" fmla="*/ 5 h 5"/>
                <a:gd name="T24" fmla="*/ 104 w 683"/>
                <a:gd name="T25" fmla="*/ 0 h 5"/>
                <a:gd name="T26" fmla="*/ 216 w 683"/>
                <a:gd name="T27" fmla="*/ 0 h 5"/>
                <a:gd name="T28" fmla="*/ 216 w 683"/>
                <a:gd name="T29" fmla="*/ 5 h 5"/>
                <a:gd name="T30" fmla="*/ 47 w 683"/>
                <a:gd name="T31" fmla="*/ 5 h 5"/>
                <a:gd name="T32" fmla="*/ 0 w 683"/>
                <a:gd name="T33" fmla="*/ 5 h 5"/>
                <a:gd name="T34" fmla="*/ 0 w 683"/>
                <a:gd name="T35" fmla="*/ 0 h 5"/>
                <a:gd name="T36" fmla="*/ 47 w 683"/>
                <a:gd name="T37" fmla="*/ 0 h 5"/>
                <a:gd name="T38" fmla="*/ 47 w 683"/>
                <a:gd name="T39" fmla="*/ 0 h 5"/>
                <a:gd name="T40" fmla="*/ 47 w 683"/>
                <a:gd name="T41" fmla="*/ 2 h 5"/>
                <a:gd name="T42" fmla="*/ 47 w 683"/>
                <a:gd name="T43" fmla="*/ 2 h 5"/>
                <a:gd name="T44" fmla="*/ 47 w 683"/>
                <a:gd name="T45" fmla="*/ 2 h 5"/>
                <a:gd name="T46" fmla="*/ 47 w 683"/>
                <a:gd name="T47" fmla="*/ 2 h 5"/>
                <a:gd name="T48" fmla="*/ 47 w 683"/>
                <a:gd name="T49" fmla="*/ 5 h 5"/>
                <a:gd name="T50" fmla="*/ 47 w 683"/>
                <a:gd name="T51" fmla="*/ 5 h 5"/>
                <a:gd name="T52" fmla="*/ 47 w 68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3" h="5">
                  <a:moveTo>
                    <a:pt x="677" y="5"/>
                  </a:moveTo>
                  <a:lnTo>
                    <a:pt x="597" y="5"/>
                  </a:lnTo>
                  <a:lnTo>
                    <a:pt x="602" y="0"/>
                  </a:lnTo>
                  <a:lnTo>
                    <a:pt x="683" y="0"/>
                  </a:lnTo>
                  <a:lnTo>
                    <a:pt x="677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6" name="Freeform 108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6 w 685"/>
                <a:gd name="T1" fmla="*/ 5 h 5"/>
                <a:gd name="T2" fmla="*/ 606 w 685"/>
                <a:gd name="T3" fmla="*/ 5 h 5"/>
                <a:gd name="T4" fmla="*/ 611 w 685"/>
                <a:gd name="T5" fmla="*/ 0 h 5"/>
                <a:gd name="T6" fmla="*/ 691 w 685"/>
                <a:gd name="T7" fmla="*/ 0 h 5"/>
                <a:gd name="T8" fmla="*/ 686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3 h 5"/>
                <a:gd name="T36" fmla="*/ 47 w 685"/>
                <a:gd name="T37" fmla="*/ 3 h 5"/>
                <a:gd name="T38" fmla="*/ 47 w 685"/>
                <a:gd name="T39" fmla="*/ 3 h 5"/>
                <a:gd name="T40" fmla="*/ 47 w 685"/>
                <a:gd name="T41" fmla="*/ 3 h 5"/>
                <a:gd name="T42" fmla="*/ 47 w 685"/>
                <a:gd name="T43" fmla="*/ 3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0" y="5"/>
                  </a:moveTo>
                  <a:lnTo>
                    <a:pt x="600" y="5"/>
                  </a:lnTo>
                  <a:lnTo>
                    <a:pt x="605" y="0"/>
                  </a:lnTo>
                  <a:lnTo>
                    <a:pt x="685" y="0"/>
                  </a:lnTo>
                  <a:lnTo>
                    <a:pt x="680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47" y="3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78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7" name="Freeform 109"/>
            <p:cNvSpPr>
              <a:spLocks noEditPoints="1"/>
            </p:cNvSpPr>
            <p:nvPr/>
          </p:nvSpPr>
          <p:spPr bwMode="auto">
            <a:xfrm>
              <a:off x="162" y="3515"/>
              <a:ext cx="687" cy="5"/>
            </a:xfrm>
            <a:custGeom>
              <a:avLst/>
              <a:gdLst>
                <a:gd name="T0" fmla="*/ 689 w 685"/>
                <a:gd name="T1" fmla="*/ 5 h 5"/>
                <a:gd name="T2" fmla="*/ 608 w 685"/>
                <a:gd name="T3" fmla="*/ 5 h 5"/>
                <a:gd name="T4" fmla="*/ 613 w 685"/>
                <a:gd name="T5" fmla="*/ 0 h 5"/>
                <a:gd name="T6" fmla="*/ 691 w 685"/>
                <a:gd name="T7" fmla="*/ 0 h 5"/>
                <a:gd name="T8" fmla="*/ 689 w 685"/>
                <a:gd name="T9" fmla="*/ 5 h 5"/>
                <a:gd name="T10" fmla="*/ 600 w 685"/>
                <a:gd name="T11" fmla="*/ 5 h 5"/>
                <a:gd name="T12" fmla="*/ 488 w 685"/>
                <a:gd name="T13" fmla="*/ 5 h 5"/>
                <a:gd name="T14" fmla="*/ 488 w 685"/>
                <a:gd name="T15" fmla="*/ 0 h 5"/>
                <a:gd name="T16" fmla="*/ 600 w 685"/>
                <a:gd name="T17" fmla="*/ 0 h 5"/>
                <a:gd name="T18" fmla="*/ 600 w 685"/>
                <a:gd name="T19" fmla="*/ 5 h 5"/>
                <a:gd name="T20" fmla="*/ 216 w 685"/>
                <a:gd name="T21" fmla="*/ 5 h 5"/>
                <a:gd name="T22" fmla="*/ 104 w 685"/>
                <a:gd name="T23" fmla="*/ 5 h 5"/>
                <a:gd name="T24" fmla="*/ 104 w 685"/>
                <a:gd name="T25" fmla="*/ 0 h 5"/>
                <a:gd name="T26" fmla="*/ 216 w 685"/>
                <a:gd name="T27" fmla="*/ 0 h 5"/>
                <a:gd name="T28" fmla="*/ 216 w 685"/>
                <a:gd name="T29" fmla="*/ 5 h 5"/>
                <a:gd name="T30" fmla="*/ 47 w 685"/>
                <a:gd name="T31" fmla="*/ 5 h 5"/>
                <a:gd name="T32" fmla="*/ 0 w 685"/>
                <a:gd name="T33" fmla="*/ 5 h 5"/>
                <a:gd name="T34" fmla="*/ 0 w 685"/>
                <a:gd name="T35" fmla="*/ 5 h 5"/>
                <a:gd name="T36" fmla="*/ 47 w 685"/>
                <a:gd name="T37" fmla="*/ 5 h 5"/>
                <a:gd name="T38" fmla="*/ 47 w 685"/>
                <a:gd name="T39" fmla="*/ 5 h 5"/>
                <a:gd name="T40" fmla="*/ 47 w 685"/>
                <a:gd name="T41" fmla="*/ 5 h 5"/>
                <a:gd name="T42" fmla="*/ 47 w 685"/>
                <a:gd name="T43" fmla="*/ 5 h 5"/>
                <a:gd name="T44" fmla="*/ 47 w 685"/>
                <a:gd name="T45" fmla="*/ 5 h 5"/>
                <a:gd name="T46" fmla="*/ 47 w 685"/>
                <a:gd name="T47" fmla="*/ 5 h 5"/>
                <a:gd name="T48" fmla="*/ 47 w 685"/>
                <a:gd name="T49" fmla="*/ 5 h 5"/>
                <a:gd name="T50" fmla="*/ 47 w 685"/>
                <a:gd name="T51" fmla="*/ 5 h 5"/>
                <a:gd name="T52" fmla="*/ 47 w 685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85" h="5">
                  <a:moveTo>
                    <a:pt x="683" y="5"/>
                  </a:moveTo>
                  <a:lnTo>
                    <a:pt x="602" y="5"/>
                  </a:lnTo>
                  <a:lnTo>
                    <a:pt x="607" y="0"/>
                  </a:lnTo>
                  <a:lnTo>
                    <a:pt x="685" y="0"/>
                  </a:lnTo>
                  <a:lnTo>
                    <a:pt x="683" y="5"/>
                  </a:lnTo>
                  <a:close/>
                  <a:moveTo>
                    <a:pt x="594" y="5"/>
                  </a:moveTo>
                  <a:lnTo>
                    <a:pt x="485" y="5"/>
                  </a:lnTo>
                  <a:lnTo>
                    <a:pt x="485" y="0"/>
                  </a:lnTo>
                  <a:lnTo>
                    <a:pt x="594" y="0"/>
                  </a:lnTo>
                  <a:lnTo>
                    <a:pt x="594" y="5"/>
                  </a:lnTo>
                  <a:close/>
                  <a:moveTo>
                    <a:pt x="213" y="5"/>
                  </a:moveTo>
                  <a:lnTo>
                    <a:pt x="104" y="5"/>
                  </a:lnTo>
                  <a:lnTo>
                    <a:pt x="104" y="0"/>
                  </a:lnTo>
                  <a:lnTo>
                    <a:pt x="213" y="0"/>
                  </a:lnTo>
                  <a:lnTo>
                    <a:pt x="213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8" name="Freeform 110"/>
            <p:cNvSpPr>
              <a:spLocks noEditPoints="1"/>
            </p:cNvSpPr>
            <p:nvPr/>
          </p:nvSpPr>
          <p:spPr bwMode="auto">
            <a:xfrm>
              <a:off x="267" y="3510"/>
              <a:ext cx="584" cy="5"/>
            </a:xfrm>
            <a:custGeom>
              <a:avLst/>
              <a:gdLst>
                <a:gd name="T0" fmla="*/ 581 w 584"/>
                <a:gd name="T1" fmla="*/ 5 h 5"/>
                <a:gd name="T2" fmla="*/ 501 w 584"/>
                <a:gd name="T3" fmla="*/ 5 h 5"/>
                <a:gd name="T4" fmla="*/ 506 w 584"/>
                <a:gd name="T5" fmla="*/ 0 h 5"/>
                <a:gd name="T6" fmla="*/ 584 w 584"/>
                <a:gd name="T7" fmla="*/ 0 h 5"/>
                <a:gd name="T8" fmla="*/ 581 w 584"/>
                <a:gd name="T9" fmla="*/ 5 h 5"/>
                <a:gd name="T10" fmla="*/ 490 w 584"/>
                <a:gd name="T11" fmla="*/ 5 h 5"/>
                <a:gd name="T12" fmla="*/ 381 w 584"/>
                <a:gd name="T13" fmla="*/ 5 h 5"/>
                <a:gd name="T14" fmla="*/ 381 w 584"/>
                <a:gd name="T15" fmla="*/ 0 h 5"/>
                <a:gd name="T16" fmla="*/ 490 w 584"/>
                <a:gd name="T17" fmla="*/ 0 h 5"/>
                <a:gd name="T18" fmla="*/ 490 w 584"/>
                <a:gd name="T19" fmla="*/ 5 h 5"/>
                <a:gd name="T20" fmla="*/ 109 w 584"/>
                <a:gd name="T21" fmla="*/ 5 h 5"/>
                <a:gd name="T22" fmla="*/ 0 w 584"/>
                <a:gd name="T23" fmla="*/ 5 h 5"/>
                <a:gd name="T24" fmla="*/ 0 w 584"/>
                <a:gd name="T25" fmla="*/ 0 h 5"/>
                <a:gd name="T26" fmla="*/ 109 w 584"/>
                <a:gd name="T27" fmla="*/ 0 h 5"/>
                <a:gd name="T28" fmla="*/ 109 w 584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4" h="5">
                  <a:moveTo>
                    <a:pt x="581" y="5"/>
                  </a:moveTo>
                  <a:lnTo>
                    <a:pt x="501" y="5"/>
                  </a:lnTo>
                  <a:lnTo>
                    <a:pt x="506" y="0"/>
                  </a:lnTo>
                  <a:lnTo>
                    <a:pt x="584" y="0"/>
                  </a:lnTo>
                  <a:lnTo>
                    <a:pt x="581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88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59" name="Freeform 111"/>
            <p:cNvSpPr>
              <a:spLocks noEditPoints="1"/>
            </p:cNvSpPr>
            <p:nvPr/>
          </p:nvSpPr>
          <p:spPr bwMode="auto">
            <a:xfrm>
              <a:off x="267" y="3508"/>
              <a:ext cx="586" cy="7"/>
            </a:xfrm>
            <a:custGeom>
              <a:avLst/>
              <a:gdLst>
                <a:gd name="T0" fmla="*/ 581 w 586"/>
                <a:gd name="T1" fmla="*/ 9 h 6"/>
                <a:gd name="T2" fmla="*/ 503 w 586"/>
                <a:gd name="T3" fmla="*/ 9 h 6"/>
                <a:gd name="T4" fmla="*/ 509 w 586"/>
                <a:gd name="T5" fmla="*/ 0 h 6"/>
                <a:gd name="T6" fmla="*/ 586 w 586"/>
                <a:gd name="T7" fmla="*/ 0 h 6"/>
                <a:gd name="T8" fmla="*/ 581 w 586"/>
                <a:gd name="T9" fmla="*/ 9 h 6"/>
                <a:gd name="T10" fmla="*/ 490 w 586"/>
                <a:gd name="T11" fmla="*/ 9 h 6"/>
                <a:gd name="T12" fmla="*/ 381 w 586"/>
                <a:gd name="T13" fmla="*/ 9 h 6"/>
                <a:gd name="T14" fmla="*/ 381 w 586"/>
                <a:gd name="T15" fmla="*/ 0 h 6"/>
                <a:gd name="T16" fmla="*/ 490 w 586"/>
                <a:gd name="T17" fmla="*/ 0 h 6"/>
                <a:gd name="T18" fmla="*/ 490 w 586"/>
                <a:gd name="T19" fmla="*/ 9 h 6"/>
                <a:gd name="T20" fmla="*/ 109 w 586"/>
                <a:gd name="T21" fmla="*/ 9 h 6"/>
                <a:gd name="T22" fmla="*/ 0 w 586"/>
                <a:gd name="T23" fmla="*/ 9 h 6"/>
                <a:gd name="T24" fmla="*/ 0 w 586"/>
                <a:gd name="T25" fmla="*/ 0 h 6"/>
                <a:gd name="T26" fmla="*/ 109 w 586"/>
                <a:gd name="T27" fmla="*/ 0 h 6"/>
                <a:gd name="T28" fmla="*/ 109 w 586"/>
                <a:gd name="T29" fmla="*/ 9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6" h="6">
                  <a:moveTo>
                    <a:pt x="581" y="6"/>
                  </a:moveTo>
                  <a:lnTo>
                    <a:pt x="503" y="6"/>
                  </a:lnTo>
                  <a:lnTo>
                    <a:pt x="509" y="0"/>
                  </a:lnTo>
                  <a:lnTo>
                    <a:pt x="586" y="0"/>
                  </a:lnTo>
                  <a:lnTo>
                    <a:pt x="581" y="6"/>
                  </a:lnTo>
                  <a:close/>
                  <a:moveTo>
                    <a:pt x="490" y="6"/>
                  </a:moveTo>
                  <a:lnTo>
                    <a:pt x="381" y="6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6"/>
                  </a:lnTo>
                  <a:close/>
                  <a:moveTo>
                    <a:pt x="10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6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0" name="Freeform 112"/>
            <p:cNvSpPr>
              <a:spLocks noEditPoints="1"/>
            </p:cNvSpPr>
            <p:nvPr/>
          </p:nvSpPr>
          <p:spPr bwMode="auto">
            <a:xfrm>
              <a:off x="267" y="3506"/>
              <a:ext cx="589" cy="5"/>
            </a:xfrm>
            <a:custGeom>
              <a:avLst/>
              <a:gdLst>
                <a:gd name="T0" fmla="*/ 584 w 589"/>
                <a:gd name="T1" fmla="*/ 5 h 5"/>
                <a:gd name="T2" fmla="*/ 506 w 589"/>
                <a:gd name="T3" fmla="*/ 5 h 5"/>
                <a:gd name="T4" fmla="*/ 511 w 589"/>
                <a:gd name="T5" fmla="*/ 0 h 5"/>
                <a:gd name="T6" fmla="*/ 589 w 589"/>
                <a:gd name="T7" fmla="*/ 0 h 5"/>
                <a:gd name="T8" fmla="*/ 584 w 589"/>
                <a:gd name="T9" fmla="*/ 5 h 5"/>
                <a:gd name="T10" fmla="*/ 490 w 589"/>
                <a:gd name="T11" fmla="*/ 5 h 5"/>
                <a:gd name="T12" fmla="*/ 381 w 589"/>
                <a:gd name="T13" fmla="*/ 5 h 5"/>
                <a:gd name="T14" fmla="*/ 381 w 589"/>
                <a:gd name="T15" fmla="*/ 0 h 5"/>
                <a:gd name="T16" fmla="*/ 490 w 589"/>
                <a:gd name="T17" fmla="*/ 0 h 5"/>
                <a:gd name="T18" fmla="*/ 490 w 589"/>
                <a:gd name="T19" fmla="*/ 5 h 5"/>
                <a:gd name="T20" fmla="*/ 109 w 589"/>
                <a:gd name="T21" fmla="*/ 5 h 5"/>
                <a:gd name="T22" fmla="*/ 0 w 589"/>
                <a:gd name="T23" fmla="*/ 5 h 5"/>
                <a:gd name="T24" fmla="*/ 0 w 589"/>
                <a:gd name="T25" fmla="*/ 0 h 5"/>
                <a:gd name="T26" fmla="*/ 109 w 589"/>
                <a:gd name="T27" fmla="*/ 0 h 5"/>
                <a:gd name="T28" fmla="*/ 109 w 589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89" h="5">
                  <a:moveTo>
                    <a:pt x="584" y="5"/>
                  </a:moveTo>
                  <a:lnTo>
                    <a:pt x="506" y="5"/>
                  </a:lnTo>
                  <a:lnTo>
                    <a:pt x="511" y="0"/>
                  </a:lnTo>
                  <a:lnTo>
                    <a:pt x="589" y="0"/>
                  </a:lnTo>
                  <a:lnTo>
                    <a:pt x="584" y="5"/>
                  </a:lnTo>
                  <a:close/>
                  <a:moveTo>
                    <a:pt x="490" y="5"/>
                  </a:moveTo>
                  <a:lnTo>
                    <a:pt x="381" y="5"/>
                  </a:lnTo>
                  <a:lnTo>
                    <a:pt x="381" y="0"/>
                  </a:lnTo>
                  <a:lnTo>
                    <a:pt x="490" y="0"/>
                  </a:lnTo>
                  <a:lnTo>
                    <a:pt x="490" y="5"/>
                  </a:lnTo>
                  <a:close/>
                  <a:moveTo>
                    <a:pt x="10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5A8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1" name="Freeform 113"/>
            <p:cNvSpPr>
              <a:spLocks noEditPoints="1"/>
            </p:cNvSpPr>
            <p:nvPr/>
          </p:nvSpPr>
          <p:spPr bwMode="auto">
            <a:xfrm>
              <a:off x="89" y="3503"/>
              <a:ext cx="770" cy="5"/>
            </a:xfrm>
            <a:custGeom>
              <a:avLst/>
              <a:gdLst>
                <a:gd name="T0" fmla="*/ 762 w 771"/>
                <a:gd name="T1" fmla="*/ 5 h 5"/>
                <a:gd name="T2" fmla="*/ 685 w 771"/>
                <a:gd name="T3" fmla="*/ 5 h 5"/>
                <a:gd name="T4" fmla="*/ 690 w 771"/>
                <a:gd name="T5" fmla="*/ 0 h 5"/>
                <a:gd name="T6" fmla="*/ 768 w 771"/>
                <a:gd name="T7" fmla="*/ 0 h 5"/>
                <a:gd name="T8" fmla="*/ 762 w 771"/>
                <a:gd name="T9" fmla="*/ 5 h 5"/>
                <a:gd name="T10" fmla="*/ 666 w 771"/>
                <a:gd name="T11" fmla="*/ 5 h 5"/>
                <a:gd name="T12" fmla="*/ 557 w 771"/>
                <a:gd name="T13" fmla="*/ 5 h 5"/>
                <a:gd name="T14" fmla="*/ 557 w 771"/>
                <a:gd name="T15" fmla="*/ 0 h 5"/>
                <a:gd name="T16" fmla="*/ 666 w 771"/>
                <a:gd name="T17" fmla="*/ 0 h 5"/>
                <a:gd name="T18" fmla="*/ 666 w 771"/>
                <a:gd name="T19" fmla="*/ 5 h 5"/>
                <a:gd name="T20" fmla="*/ 288 w 771"/>
                <a:gd name="T21" fmla="*/ 5 h 5"/>
                <a:gd name="T22" fmla="*/ 179 w 771"/>
                <a:gd name="T23" fmla="*/ 5 h 5"/>
                <a:gd name="T24" fmla="*/ 179 w 771"/>
                <a:gd name="T25" fmla="*/ 0 h 5"/>
                <a:gd name="T26" fmla="*/ 288 w 771"/>
                <a:gd name="T27" fmla="*/ 0 h 5"/>
                <a:gd name="T28" fmla="*/ 288 w 771"/>
                <a:gd name="T29" fmla="*/ 5 h 5"/>
                <a:gd name="T30" fmla="*/ 0 w 771"/>
                <a:gd name="T31" fmla="*/ 0 h 5"/>
                <a:gd name="T32" fmla="*/ 47 w 771"/>
                <a:gd name="T33" fmla="*/ 0 h 5"/>
                <a:gd name="T34" fmla="*/ 47 w 771"/>
                <a:gd name="T35" fmla="*/ 0 h 5"/>
                <a:gd name="T36" fmla="*/ 47 w 771"/>
                <a:gd name="T37" fmla="*/ 0 h 5"/>
                <a:gd name="T38" fmla="*/ 47 w 771"/>
                <a:gd name="T39" fmla="*/ 0 h 5"/>
                <a:gd name="T40" fmla="*/ 47 w 771"/>
                <a:gd name="T41" fmla="*/ 0 h 5"/>
                <a:gd name="T42" fmla="*/ 47 w 771"/>
                <a:gd name="T43" fmla="*/ 0 h 5"/>
                <a:gd name="T44" fmla="*/ 47 w 771"/>
                <a:gd name="T45" fmla="*/ 3 h 5"/>
                <a:gd name="T46" fmla="*/ 47 w 771"/>
                <a:gd name="T47" fmla="*/ 3 h 5"/>
                <a:gd name="T48" fmla="*/ 47 w 771"/>
                <a:gd name="T49" fmla="*/ 3 h 5"/>
                <a:gd name="T50" fmla="*/ 0 w 771"/>
                <a:gd name="T51" fmla="*/ 3 h 5"/>
                <a:gd name="T52" fmla="*/ 0 w 771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1" h="5">
                  <a:moveTo>
                    <a:pt x="765" y="5"/>
                  </a:moveTo>
                  <a:lnTo>
                    <a:pt x="688" y="5"/>
                  </a:lnTo>
                  <a:lnTo>
                    <a:pt x="693" y="0"/>
                  </a:lnTo>
                  <a:lnTo>
                    <a:pt x="771" y="0"/>
                  </a:lnTo>
                  <a:lnTo>
                    <a:pt x="76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7" y="0"/>
                  </a:lnTo>
                  <a:lnTo>
                    <a:pt x="47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2" name="Freeform 114"/>
            <p:cNvSpPr>
              <a:spLocks noEditPoints="1"/>
            </p:cNvSpPr>
            <p:nvPr/>
          </p:nvSpPr>
          <p:spPr bwMode="auto">
            <a:xfrm>
              <a:off x="89" y="3501"/>
              <a:ext cx="772" cy="5"/>
            </a:xfrm>
            <a:custGeom>
              <a:avLst/>
              <a:gdLst>
                <a:gd name="T0" fmla="*/ 765 w 773"/>
                <a:gd name="T1" fmla="*/ 5 h 5"/>
                <a:gd name="T2" fmla="*/ 687 w 773"/>
                <a:gd name="T3" fmla="*/ 5 h 5"/>
                <a:gd name="T4" fmla="*/ 690 w 773"/>
                <a:gd name="T5" fmla="*/ 0 h 5"/>
                <a:gd name="T6" fmla="*/ 770 w 773"/>
                <a:gd name="T7" fmla="*/ 0 h 5"/>
                <a:gd name="T8" fmla="*/ 765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0 w 773"/>
                <a:gd name="T31" fmla="*/ 0 h 5"/>
                <a:gd name="T32" fmla="*/ 49 w 773"/>
                <a:gd name="T33" fmla="*/ 0 h 5"/>
                <a:gd name="T34" fmla="*/ 49 w 773"/>
                <a:gd name="T35" fmla="*/ 0 h 5"/>
                <a:gd name="T36" fmla="*/ 49 w 773"/>
                <a:gd name="T37" fmla="*/ 0 h 5"/>
                <a:gd name="T38" fmla="*/ 49 w 773"/>
                <a:gd name="T39" fmla="*/ 2 h 5"/>
                <a:gd name="T40" fmla="*/ 47 w 773"/>
                <a:gd name="T41" fmla="*/ 2 h 5"/>
                <a:gd name="T42" fmla="*/ 47 w 773"/>
                <a:gd name="T43" fmla="*/ 2 h 5"/>
                <a:gd name="T44" fmla="*/ 47 w 773"/>
                <a:gd name="T45" fmla="*/ 2 h 5"/>
                <a:gd name="T46" fmla="*/ 47 w 773"/>
                <a:gd name="T47" fmla="*/ 2 h 5"/>
                <a:gd name="T48" fmla="*/ 47 w 773"/>
                <a:gd name="T49" fmla="*/ 5 h 5"/>
                <a:gd name="T50" fmla="*/ 0 w 773"/>
                <a:gd name="T51" fmla="*/ 5 h 5"/>
                <a:gd name="T52" fmla="*/ 0 w 773"/>
                <a:gd name="T53" fmla="*/ 0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68" y="5"/>
                  </a:moveTo>
                  <a:lnTo>
                    <a:pt x="690" y="5"/>
                  </a:lnTo>
                  <a:lnTo>
                    <a:pt x="693" y="0"/>
                  </a:lnTo>
                  <a:lnTo>
                    <a:pt x="773" y="0"/>
                  </a:lnTo>
                  <a:lnTo>
                    <a:pt x="76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0" y="0"/>
                  </a:moveTo>
                  <a:lnTo>
                    <a:pt x="49" y="0"/>
                  </a:lnTo>
                  <a:lnTo>
                    <a:pt x="49" y="2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3" name="Freeform 115"/>
            <p:cNvSpPr>
              <a:spLocks noEditPoints="1"/>
            </p:cNvSpPr>
            <p:nvPr/>
          </p:nvSpPr>
          <p:spPr bwMode="auto">
            <a:xfrm>
              <a:off x="89" y="3499"/>
              <a:ext cx="772" cy="5"/>
            </a:xfrm>
            <a:custGeom>
              <a:avLst/>
              <a:gdLst>
                <a:gd name="T0" fmla="*/ 768 w 773"/>
                <a:gd name="T1" fmla="*/ 5 h 5"/>
                <a:gd name="T2" fmla="*/ 690 w 773"/>
                <a:gd name="T3" fmla="*/ 5 h 5"/>
                <a:gd name="T4" fmla="*/ 692 w 773"/>
                <a:gd name="T5" fmla="*/ 0 h 5"/>
                <a:gd name="T6" fmla="*/ 770 w 773"/>
                <a:gd name="T7" fmla="*/ 0 h 5"/>
                <a:gd name="T8" fmla="*/ 768 w 773"/>
                <a:gd name="T9" fmla="*/ 5 h 5"/>
                <a:gd name="T10" fmla="*/ 666 w 773"/>
                <a:gd name="T11" fmla="*/ 5 h 5"/>
                <a:gd name="T12" fmla="*/ 557 w 773"/>
                <a:gd name="T13" fmla="*/ 5 h 5"/>
                <a:gd name="T14" fmla="*/ 557 w 773"/>
                <a:gd name="T15" fmla="*/ 0 h 5"/>
                <a:gd name="T16" fmla="*/ 666 w 773"/>
                <a:gd name="T17" fmla="*/ 0 h 5"/>
                <a:gd name="T18" fmla="*/ 666 w 773"/>
                <a:gd name="T19" fmla="*/ 5 h 5"/>
                <a:gd name="T20" fmla="*/ 288 w 773"/>
                <a:gd name="T21" fmla="*/ 5 h 5"/>
                <a:gd name="T22" fmla="*/ 179 w 773"/>
                <a:gd name="T23" fmla="*/ 5 h 5"/>
                <a:gd name="T24" fmla="*/ 179 w 773"/>
                <a:gd name="T25" fmla="*/ 0 h 5"/>
                <a:gd name="T26" fmla="*/ 288 w 773"/>
                <a:gd name="T27" fmla="*/ 0 h 5"/>
                <a:gd name="T28" fmla="*/ 288 w 773"/>
                <a:gd name="T29" fmla="*/ 5 h 5"/>
                <a:gd name="T30" fmla="*/ 47 w 773"/>
                <a:gd name="T31" fmla="*/ 5 h 5"/>
                <a:gd name="T32" fmla="*/ 0 w 773"/>
                <a:gd name="T33" fmla="*/ 5 h 5"/>
                <a:gd name="T34" fmla="*/ 0 w 773"/>
                <a:gd name="T35" fmla="*/ 0 h 5"/>
                <a:gd name="T36" fmla="*/ 49 w 773"/>
                <a:gd name="T37" fmla="*/ 0 h 5"/>
                <a:gd name="T38" fmla="*/ 49 w 773"/>
                <a:gd name="T39" fmla="*/ 0 h 5"/>
                <a:gd name="T40" fmla="*/ 49 w 773"/>
                <a:gd name="T41" fmla="*/ 3 h 5"/>
                <a:gd name="T42" fmla="*/ 49 w 773"/>
                <a:gd name="T43" fmla="*/ 3 h 5"/>
                <a:gd name="T44" fmla="*/ 49 w 773"/>
                <a:gd name="T45" fmla="*/ 3 h 5"/>
                <a:gd name="T46" fmla="*/ 49 w 773"/>
                <a:gd name="T47" fmla="*/ 3 h 5"/>
                <a:gd name="T48" fmla="*/ 49 w 773"/>
                <a:gd name="T49" fmla="*/ 5 h 5"/>
                <a:gd name="T50" fmla="*/ 47 w 773"/>
                <a:gd name="T51" fmla="*/ 5 h 5"/>
                <a:gd name="T52" fmla="*/ 47 w 773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3" h="5">
                  <a:moveTo>
                    <a:pt x="771" y="5"/>
                  </a:moveTo>
                  <a:lnTo>
                    <a:pt x="693" y="5"/>
                  </a:lnTo>
                  <a:lnTo>
                    <a:pt x="695" y="0"/>
                  </a:lnTo>
                  <a:lnTo>
                    <a:pt x="773" y="0"/>
                  </a:lnTo>
                  <a:lnTo>
                    <a:pt x="77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5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5B8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4" name="Freeform 116"/>
            <p:cNvSpPr>
              <a:spLocks noEditPoints="1"/>
            </p:cNvSpPr>
            <p:nvPr/>
          </p:nvSpPr>
          <p:spPr bwMode="auto">
            <a:xfrm>
              <a:off x="89" y="3494"/>
              <a:ext cx="774" cy="7"/>
            </a:xfrm>
            <a:custGeom>
              <a:avLst/>
              <a:gdLst>
                <a:gd name="T0" fmla="*/ 767 w 776"/>
                <a:gd name="T1" fmla="*/ 9 h 6"/>
                <a:gd name="T2" fmla="*/ 687 w 776"/>
                <a:gd name="T3" fmla="*/ 9 h 6"/>
                <a:gd name="T4" fmla="*/ 692 w 776"/>
                <a:gd name="T5" fmla="*/ 0 h 6"/>
                <a:gd name="T6" fmla="*/ 770 w 776"/>
                <a:gd name="T7" fmla="*/ 0 h 6"/>
                <a:gd name="T8" fmla="*/ 767 w 776"/>
                <a:gd name="T9" fmla="*/ 9 h 6"/>
                <a:gd name="T10" fmla="*/ 663 w 776"/>
                <a:gd name="T11" fmla="*/ 9 h 6"/>
                <a:gd name="T12" fmla="*/ 557 w 776"/>
                <a:gd name="T13" fmla="*/ 9 h 6"/>
                <a:gd name="T14" fmla="*/ 557 w 776"/>
                <a:gd name="T15" fmla="*/ 0 h 6"/>
                <a:gd name="T16" fmla="*/ 663 w 776"/>
                <a:gd name="T17" fmla="*/ 0 h 6"/>
                <a:gd name="T18" fmla="*/ 663 w 776"/>
                <a:gd name="T19" fmla="*/ 9 h 6"/>
                <a:gd name="T20" fmla="*/ 285 w 776"/>
                <a:gd name="T21" fmla="*/ 9 h 6"/>
                <a:gd name="T22" fmla="*/ 179 w 776"/>
                <a:gd name="T23" fmla="*/ 9 h 6"/>
                <a:gd name="T24" fmla="*/ 179 w 776"/>
                <a:gd name="T25" fmla="*/ 0 h 6"/>
                <a:gd name="T26" fmla="*/ 285 w 776"/>
                <a:gd name="T27" fmla="*/ 0 h 6"/>
                <a:gd name="T28" fmla="*/ 285 w 776"/>
                <a:gd name="T29" fmla="*/ 9 h 6"/>
                <a:gd name="T30" fmla="*/ 49 w 776"/>
                <a:gd name="T31" fmla="*/ 9 h 6"/>
                <a:gd name="T32" fmla="*/ 0 w 776"/>
                <a:gd name="T33" fmla="*/ 9 h 6"/>
                <a:gd name="T34" fmla="*/ 0 w 776"/>
                <a:gd name="T35" fmla="*/ 0 h 6"/>
                <a:gd name="T36" fmla="*/ 52 w 776"/>
                <a:gd name="T37" fmla="*/ 0 h 6"/>
                <a:gd name="T38" fmla="*/ 49 w 776"/>
                <a:gd name="T39" fmla="*/ 0 h 6"/>
                <a:gd name="T40" fmla="*/ 49 w 776"/>
                <a:gd name="T41" fmla="*/ 6 h 6"/>
                <a:gd name="T42" fmla="*/ 49 w 776"/>
                <a:gd name="T43" fmla="*/ 6 h 6"/>
                <a:gd name="T44" fmla="*/ 49 w 776"/>
                <a:gd name="T45" fmla="*/ 6 h 6"/>
                <a:gd name="T46" fmla="*/ 49 w 776"/>
                <a:gd name="T47" fmla="*/ 6 h 6"/>
                <a:gd name="T48" fmla="*/ 49 w 776"/>
                <a:gd name="T49" fmla="*/ 9 h 6"/>
                <a:gd name="T50" fmla="*/ 49 w 776"/>
                <a:gd name="T51" fmla="*/ 9 h 6"/>
                <a:gd name="T52" fmla="*/ 49 w 776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6" h="6">
                  <a:moveTo>
                    <a:pt x="773" y="6"/>
                  </a:moveTo>
                  <a:lnTo>
                    <a:pt x="693" y="6"/>
                  </a:lnTo>
                  <a:lnTo>
                    <a:pt x="698" y="0"/>
                  </a:lnTo>
                  <a:lnTo>
                    <a:pt x="776" y="0"/>
                  </a:lnTo>
                  <a:lnTo>
                    <a:pt x="77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49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5D9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5" name="Freeform 117"/>
            <p:cNvSpPr>
              <a:spLocks noEditPoints="1"/>
            </p:cNvSpPr>
            <p:nvPr/>
          </p:nvSpPr>
          <p:spPr bwMode="auto">
            <a:xfrm>
              <a:off x="89" y="3494"/>
              <a:ext cx="777" cy="5"/>
            </a:xfrm>
            <a:custGeom>
              <a:avLst/>
              <a:gdLst>
                <a:gd name="T0" fmla="*/ 770 w 778"/>
                <a:gd name="T1" fmla="*/ 5 h 5"/>
                <a:gd name="T2" fmla="*/ 692 w 778"/>
                <a:gd name="T3" fmla="*/ 5 h 5"/>
                <a:gd name="T4" fmla="*/ 697 w 778"/>
                <a:gd name="T5" fmla="*/ 0 h 5"/>
                <a:gd name="T6" fmla="*/ 775 w 778"/>
                <a:gd name="T7" fmla="*/ 0 h 5"/>
                <a:gd name="T8" fmla="*/ 770 w 778"/>
                <a:gd name="T9" fmla="*/ 5 h 5"/>
                <a:gd name="T10" fmla="*/ 666 w 778"/>
                <a:gd name="T11" fmla="*/ 5 h 5"/>
                <a:gd name="T12" fmla="*/ 557 w 778"/>
                <a:gd name="T13" fmla="*/ 5 h 5"/>
                <a:gd name="T14" fmla="*/ 557 w 778"/>
                <a:gd name="T15" fmla="*/ 0 h 5"/>
                <a:gd name="T16" fmla="*/ 666 w 778"/>
                <a:gd name="T17" fmla="*/ 0 h 5"/>
                <a:gd name="T18" fmla="*/ 666 w 778"/>
                <a:gd name="T19" fmla="*/ 5 h 5"/>
                <a:gd name="T20" fmla="*/ 288 w 778"/>
                <a:gd name="T21" fmla="*/ 5 h 5"/>
                <a:gd name="T22" fmla="*/ 179 w 778"/>
                <a:gd name="T23" fmla="*/ 5 h 5"/>
                <a:gd name="T24" fmla="*/ 179 w 778"/>
                <a:gd name="T25" fmla="*/ 0 h 5"/>
                <a:gd name="T26" fmla="*/ 288 w 778"/>
                <a:gd name="T27" fmla="*/ 0 h 5"/>
                <a:gd name="T28" fmla="*/ 288 w 778"/>
                <a:gd name="T29" fmla="*/ 5 h 5"/>
                <a:gd name="T30" fmla="*/ 49 w 778"/>
                <a:gd name="T31" fmla="*/ 5 h 5"/>
                <a:gd name="T32" fmla="*/ 0 w 778"/>
                <a:gd name="T33" fmla="*/ 5 h 5"/>
                <a:gd name="T34" fmla="*/ 0 w 778"/>
                <a:gd name="T35" fmla="*/ 0 h 5"/>
                <a:gd name="T36" fmla="*/ 52 w 778"/>
                <a:gd name="T37" fmla="*/ 0 h 5"/>
                <a:gd name="T38" fmla="*/ 52 w 778"/>
                <a:gd name="T39" fmla="*/ 0 h 5"/>
                <a:gd name="T40" fmla="*/ 52 w 778"/>
                <a:gd name="T41" fmla="*/ 2 h 5"/>
                <a:gd name="T42" fmla="*/ 52 w 778"/>
                <a:gd name="T43" fmla="*/ 2 h 5"/>
                <a:gd name="T44" fmla="*/ 52 w 778"/>
                <a:gd name="T45" fmla="*/ 2 h 5"/>
                <a:gd name="T46" fmla="*/ 49 w 778"/>
                <a:gd name="T47" fmla="*/ 2 h 5"/>
                <a:gd name="T48" fmla="*/ 49 w 778"/>
                <a:gd name="T49" fmla="*/ 5 h 5"/>
                <a:gd name="T50" fmla="*/ 49 w 778"/>
                <a:gd name="T51" fmla="*/ 5 h 5"/>
                <a:gd name="T52" fmla="*/ 49 w 77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78" h="5">
                  <a:moveTo>
                    <a:pt x="773" y="5"/>
                  </a:moveTo>
                  <a:lnTo>
                    <a:pt x="695" y="5"/>
                  </a:lnTo>
                  <a:lnTo>
                    <a:pt x="700" y="0"/>
                  </a:lnTo>
                  <a:lnTo>
                    <a:pt x="778" y="0"/>
                  </a:lnTo>
                  <a:lnTo>
                    <a:pt x="773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4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5C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6" name="Freeform 118"/>
            <p:cNvSpPr>
              <a:spLocks noEditPoints="1"/>
            </p:cNvSpPr>
            <p:nvPr/>
          </p:nvSpPr>
          <p:spPr bwMode="auto">
            <a:xfrm>
              <a:off x="89" y="3489"/>
              <a:ext cx="781" cy="5"/>
            </a:xfrm>
            <a:custGeom>
              <a:avLst/>
              <a:gdLst>
                <a:gd name="T0" fmla="*/ 776 w 781"/>
                <a:gd name="T1" fmla="*/ 5 h 5"/>
                <a:gd name="T2" fmla="*/ 698 w 781"/>
                <a:gd name="T3" fmla="*/ 5 h 5"/>
                <a:gd name="T4" fmla="*/ 703 w 781"/>
                <a:gd name="T5" fmla="*/ 0 h 5"/>
                <a:gd name="T6" fmla="*/ 781 w 781"/>
                <a:gd name="T7" fmla="*/ 0 h 5"/>
                <a:gd name="T8" fmla="*/ 776 w 781"/>
                <a:gd name="T9" fmla="*/ 5 h 5"/>
                <a:gd name="T10" fmla="*/ 669 w 781"/>
                <a:gd name="T11" fmla="*/ 5 h 5"/>
                <a:gd name="T12" fmla="*/ 560 w 781"/>
                <a:gd name="T13" fmla="*/ 5 h 5"/>
                <a:gd name="T14" fmla="*/ 560 w 781"/>
                <a:gd name="T15" fmla="*/ 0 h 5"/>
                <a:gd name="T16" fmla="*/ 669 w 781"/>
                <a:gd name="T17" fmla="*/ 0 h 5"/>
                <a:gd name="T18" fmla="*/ 669 w 781"/>
                <a:gd name="T19" fmla="*/ 5 h 5"/>
                <a:gd name="T20" fmla="*/ 288 w 781"/>
                <a:gd name="T21" fmla="*/ 5 h 5"/>
                <a:gd name="T22" fmla="*/ 179 w 781"/>
                <a:gd name="T23" fmla="*/ 5 h 5"/>
                <a:gd name="T24" fmla="*/ 179 w 781"/>
                <a:gd name="T25" fmla="*/ 0 h 5"/>
                <a:gd name="T26" fmla="*/ 288 w 781"/>
                <a:gd name="T27" fmla="*/ 0 h 5"/>
                <a:gd name="T28" fmla="*/ 288 w 781"/>
                <a:gd name="T29" fmla="*/ 5 h 5"/>
                <a:gd name="T30" fmla="*/ 52 w 781"/>
                <a:gd name="T31" fmla="*/ 5 h 5"/>
                <a:gd name="T32" fmla="*/ 0 w 781"/>
                <a:gd name="T33" fmla="*/ 5 h 5"/>
                <a:gd name="T34" fmla="*/ 0 w 781"/>
                <a:gd name="T35" fmla="*/ 0 h 5"/>
                <a:gd name="T36" fmla="*/ 52 w 781"/>
                <a:gd name="T37" fmla="*/ 0 h 5"/>
                <a:gd name="T38" fmla="*/ 52 w 781"/>
                <a:gd name="T39" fmla="*/ 0 h 5"/>
                <a:gd name="T40" fmla="*/ 52 w 781"/>
                <a:gd name="T41" fmla="*/ 3 h 5"/>
                <a:gd name="T42" fmla="*/ 52 w 781"/>
                <a:gd name="T43" fmla="*/ 3 h 5"/>
                <a:gd name="T44" fmla="*/ 52 w 781"/>
                <a:gd name="T45" fmla="*/ 3 h 5"/>
                <a:gd name="T46" fmla="*/ 52 w 781"/>
                <a:gd name="T47" fmla="*/ 3 h 5"/>
                <a:gd name="T48" fmla="*/ 52 w 781"/>
                <a:gd name="T49" fmla="*/ 5 h 5"/>
                <a:gd name="T50" fmla="*/ 52 w 781"/>
                <a:gd name="T51" fmla="*/ 5 h 5"/>
                <a:gd name="T52" fmla="*/ 52 w 78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1" h="5">
                  <a:moveTo>
                    <a:pt x="776" y="5"/>
                  </a:moveTo>
                  <a:lnTo>
                    <a:pt x="698" y="5"/>
                  </a:lnTo>
                  <a:lnTo>
                    <a:pt x="703" y="0"/>
                  </a:lnTo>
                  <a:lnTo>
                    <a:pt x="781" y="0"/>
                  </a:lnTo>
                  <a:lnTo>
                    <a:pt x="77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E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7" name="Freeform 119"/>
            <p:cNvSpPr>
              <a:spLocks noEditPoints="1"/>
            </p:cNvSpPr>
            <p:nvPr/>
          </p:nvSpPr>
          <p:spPr bwMode="auto">
            <a:xfrm>
              <a:off x="89" y="3487"/>
              <a:ext cx="783" cy="7"/>
            </a:xfrm>
            <a:custGeom>
              <a:avLst/>
              <a:gdLst>
                <a:gd name="T0" fmla="*/ 778 w 783"/>
                <a:gd name="T1" fmla="*/ 14 h 5"/>
                <a:gd name="T2" fmla="*/ 700 w 783"/>
                <a:gd name="T3" fmla="*/ 14 h 5"/>
                <a:gd name="T4" fmla="*/ 706 w 783"/>
                <a:gd name="T5" fmla="*/ 0 h 5"/>
                <a:gd name="T6" fmla="*/ 783 w 783"/>
                <a:gd name="T7" fmla="*/ 0 h 5"/>
                <a:gd name="T8" fmla="*/ 778 w 783"/>
                <a:gd name="T9" fmla="*/ 14 h 5"/>
                <a:gd name="T10" fmla="*/ 669 w 783"/>
                <a:gd name="T11" fmla="*/ 14 h 5"/>
                <a:gd name="T12" fmla="*/ 560 w 783"/>
                <a:gd name="T13" fmla="*/ 14 h 5"/>
                <a:gd name="T14" fmla="*/ 560 w 783"/>
                <a:gd name="T15" fmla="*/ 0 h 5"/>
                <a:gd name="T16" fmla="*/ 669 w 783"/>
                <a:gd name="T17" fmla="*/ 0 h 5"/>
                <a:gd name="T18" fmla="*/ 669 w 783"/>
                <a:gd name="T19" fmla="*/ 14 h 5"/>
                <a:gd name="T20" fmla="*/ 288 w 783"/>
                <a:gd name="T21" fmla="*/ 14 h 5"/>
                <a:gd name="T22" fmla="*/ 179 w 783"/>
                <a:gd name="T23" fmla="*/ 14 h 5"/>
                <a:gd name="T24" fmla="*/ 179 w 783"/>
                <a:gd name="T25" fmla="*/ 0 h 5"/>
                <a:gd name="T26" fmla="*/ 288 w 783"/>
                <a:gd name="T27" fmla="*/ 0 h 5"/>
                <a:gd name="T28" fmla="*/ 288 w 783"/>
                <a:gd name="T29" fmla="*/ 14 h 5"/>
                <a:gd name="T30" fmla="*/ 52 w 783"/>
                <a:gd name="T31" fmla="*/ 14 h 5"/>
                <a:gd name="T32" fmla="*/ 0 w 783"/>
                <a:gd name="T33" fmla="*/ 14 h 5"/>
                <a:gd name="T34" fmla="*/ 0 w 783"/>
                <a:gd name="T35" fmla="*/ 0 h 5"/>
                <a:gd name="T36" fmla="*/ 55 w 783"/>
                <a:gd name="T37" fmla="*/ 0 h 5"/>
                <a:gd name="T38" fmla="*/ 52 w 783"/>
                <a:gd name="T39" fmla="*/ 0 h 5"/>
                <a:gd name="T40" fmla="*/ 52 w 783"/>
                <a:gd name="T41" fmla="*/ 6 h 5"/>
                <a:gd name="T42" fmla="*/ 52 w 783"/>
                <a:gd name="T43" fmla="*/ 6 h 5"/>
                <a:gd name="T44" fmla="*/ 52 w 783"/>
                <a:gd name="T45" fmla="*/ 6 h 5"/>
                <a:gd name="T46" fmla="*/ 52 w 783"/>
                <a:gd name="T47" fmla="*/ 6 h 5"/>
                <a:gd name="T48" fmla="*/ 52 w 783"/>
                <a:gd name="T49" fmla="*/ 14 h 5"/>
                <a:gd name="T50" fmla="*/ 52 w 783"/>
                <a:gd name="T51" fmla="*/ 14 h 5"/>
                <a:gd name="T52" fmla="*/ 52 w 783"/>
                <a:gd name="T53" fmla="*/ 14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3" h="5">
                  <a:moveTo>
                    <a:pt x="778" y="5"/>
                  </a:moveTo>
                  <a:lnTo>
                    <a:pt x="700" y="5"/>
                  </a:lnTo>
                  <a:lnTo>
                    <a:pt x="706" y="0"/>
                  </a:lnTo>
                  <a:lnTo>
                    <a:pt x="783" y="0"/>
                  </a:lnTo>
                  <a:lnTo>
                    <a:pt x="778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8" name="Freeform 120"/>
            <p:cNvSpPr>
              <a:spLocks noEditPoints="1"/>
            </p:cNvSpPr>
            <p:nvPr/>
          </p:nvSpPr>
          <p:spPr bwMode="auto">
            <a:xfrm>
              <a:off x="89" y="3485"/>
              <a:ext cx="786" cy="5"/>
            </a:xfrm>
            <a:custGeom>
              <a:avLst/>
              <a:gdLst>
                <a:gd name="T0" fmla="*/ 781 w 786"/>
                <a:gd name="T1" fmla="*/ 5 h 5"/>
                <a:gd name="T2" fmla="*/ 703 w 786"/>
                <a:gd name="T3" fmla="*/ 5 h 5"/>
                <a:gd name="T4" fmla="*/ 708 w 786"/>
                <a:gd name="T5" fmla="*/ 0 h 5"/>
                <a:gd name="T6" fmla="*/ 786 w 786"/>
                <a:gd name="T7" fmla="*/ 0 h 5"/>
                <a:gd name="T8" fmla="*/ 781 w 786"/>
                <a:gd name="T9" fmla="*/ 5 h 5"/>
                <a:gd name="T10" fmla="*/ 669 w 786"/>
                <a:gd name="T11" fmla="*/ 5 h 5"/>
                <a:gd name="T12" fmla="*/ 560 w 786"/>
                <a:gd name="T13" fmla="*/ 5 h 5"/>
                <a:gd name="T14" fmla="*/ 560 w 786"/>
                <a:gd name="T15" fmla="*/ 0 h 5"/>
                <a:gd name="T16" fmla="*/ 669 w 786"/>
                <a:gd name="T17" fmla="*/ 0 h 5"/>
                <a:gd name="T18" fmla="*/ 669 w 786"/>
                <a:gd name="T19" fmla="*/ 5 h 5"/>
                <a:gd name="T20" fmla="*/ 288 w 786"/>
                <a:gd name="T21" fmla="*/ 5 h 5"/>
                <a:gd name="T22" fmla="*/ 179 w 786"/>
                <a:gd name="T23" fmla="*/ 5 h 5"/>
                <a:gd name="T24" fmla="*/ 179 w 786"/>
                <a:gd name="T25" fmla="*/ 0 h 5"/>
                <a:gd name="T26" fmla="*/ 288 w 786"/>
                <a:gd name="T27" fmla="*/ 0 h 5"/>
                <a:gd name="T28" fmla="*/ 288 w 786"/>
                <a:gd name="T29" fmla="*/ 5 h 5"/>
                <a:gd name="T30" fmla="*/ 52 w 786"/>
                <a:gd name="T31" fmla="*/ 5 h 5"/>
                <a:gd name="T32" fmla="*/ 0 w 786"/>
                <a:gd name="T33" fmla="*/ 5 h 5"/>
                <a:gd name="T34" fmla="*/ 0 w 786"/>
                <a:gd name="T35" fmla="*/ 0 h 5"/>
                <a:gd name="T36" fmla="*/ 55 w 786"/>
                <a:gd name="T37" fmla="*/ 0 h 5"/>
                <a:gd name="T38" fmla="*/ 55 w 786"/>
                <a:gd name="T39" fmla="*/ 0 h 5"/>
                <a:gd name="T40" fmla="*/ 55 w 786"/>
                <a:gd name="T41" fmla="*/ 3 h 5"/>
                <a:gd name="T42" fmla="*/ 55 w 786"/>
                <a:gd name="T43" fmla="*/ 3 h 5"/>
                <a:gd name="T44" fmla="*/ 55 w 786"/>
                <a:gd name="T45" fmla="*/ 3 h 5"/>
                <a:gd name="T46" fmla="*/ 52 w 786"/>
                <a:gd name="T47" fmla="*/ 3 h 5"/>
                <a:gd name="T48" fmla="*/ 52 w 786"/>
                <a:gd name="T49" fmla="*/ 5 h 5"/>
                <a:gd name="T50" fmla="*/ 52 w 786"/>
                <a:gd name="T51" fmla="*/ 5 h 5"/>
                <a:gd name="T52" fmla="*/ 52 w 78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5">
                  <a:moveTo>
                    <a:pt x="781" y="5"/>
                  </a:moveTo>
                  <a:lnTo>
                    <a:pt x="703" y="5"/>
                  </a:lnTo>
                  <a:lnTo>
                    <a:pt x="708" y="0"/>
                  </a:lnTo>
                  <a:lnTo>
                    <a:pt x="786" y="0"/>
                  </a:lnTo>
                  <a:lnTo>
                    <a:pt x="78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5D9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69" name="Freeform 121"/>
            <p:cNvSpPr>
              <a:spLocks noEditPoints="1"/>
            </p:cNvSpPr>
            <p:nvPr/>
          </p:nvSpPr>
          <p:spPr bwMode="auto">
            <a:xfrm>
              <a:off x="89" y="3482"/>
              <a:ext cx="786" cy="5"/>
            </a:xfrm>
            <a:custGeom>
              <a:avLst/>
              <a:gdLst>
                <a:gd name="T0" fmla="*/ 783 w 786"/>
                <a:gd name="T1" fmla="*/ 3 h 6"/>
                <a:gd name="T2" fmla="*/ 706 w 786"/>
                <a:gd name="T3" fmla="*/ 3 h 6"/>
                <a:gd name="T4" fmla="*/ 711 w 786"/>
                <a:gd name="T5" fmla="*/ 0 h 6"/>
                <a:gd name="T6" fmla="*/ 786 w 786"/>
                <a:gd name="T7" fmla="*/ 0 h 6"/>
                <a:gd name="T8" fmla="*/ 783 w 786"/>
                <a:gd name="T9" fmla="*/ 3 h 6"/>
                <a:gd name="T10" fmla="*/ 669 w 786"/>
                <a:gd name="T11" fmla="*/ 3 h 6"/>
                <a:gd name="T12" fmla="*/ 560 w 786"/>
                <a:gd name="T13" fmla="*/ 3 h 6"/>
                <a:gd name="T14" fmla="*/ 560 w 786"/>
                <a:gd name="T15" fmla="*/ 0 h 6"/>
                <a:gd name="T16" fmla="*/ 669 w 786"/>
                <a:gd name="T17" fmla="*/ 0 h 6"/>
                <a:gd name="T18" fmla="*/ 669 w 786"/>
                <a:gd name="T19" fmla="*/ 3 h 6"/>
                <a:gd name="T20" fmla="*/ 288 w 786"/>
                <a:gd name="T21" fmla="*/ 3 h 6"/>
                <a:gd name="T22" fmla="*/ 179 w 786"/>
                <a:gd name="T23" fmla="*/ 3 h 6"/>
                <a:gd name="T24" fmla="*/ 179 w 786"/>
                <a:gd name="T25" fmla="*/ 0 h 6"/>
                <a:gd name="T26" fmla="*/ 288 w 786"/>
                <a:gd name="T27" fmla="*/ 0 h 6"/>
                <a:gd name="T28" fmla="*/ 288 w 786"/>
                <a:gd name="T29" fmla="*/ 3 h 6"/>
                <a:gd name="T30" fmla="*/ 55 w 786"/>
                <a:gd name="T31" fmla="*/ 3 h 6"/>
                <a:gd name="T32" fmla="*/ 0 w 786"/>
                <a:gd name="T33" fmla="*/ 3 h 6"/>
                <a:gd name="T34" fmla="*/ 0 w 786"/>
                <a:gd name="T35" fmla="*/ 0 h 6"/>
                <a:gd name="T36" fmla="*/ 55 w 786"/>
                <a:gd name="T37" fmla="*/ 0 h 6"/>
                <a:gd name="T38" fmla="*/ 55 w 786"/>
                <a:gd name="T39" fmla="*/ 0 h 6"/>
                <a:gd name="T40" fmla="*/ 55 w 786"/>
                <a:gd name="T41" fmla="*/ 3 h 6"/>
                <a:gd name="T42" fmla="*/ 55 w 786"/>
                <a:gd name="T43" fmla="*/ 3 h 6"/>
                <a:gd name="T44" fmla="*/ 55 w 786"/>
                <a:gd name="T45" fmla="*/ 3 h 6"/>
                <a:gd name="T46" fmla="*/ 55 w 786"/>
                <a:gd name="T47" fmla="*/ 3 h 6"/>
                <a:gd name="T48" fmla="*/ 55 w 786"/>
                <a:gd name="T49" fmla="*/ 3 h 6"/>
                <a:gd name="T50" fmla="*/ 55 w 786"/>
                <a:gd name="T51" fmla="*/ 3 h 6"/>
                <a:gd name="T52" fmla="*/ 55 w 786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6" h="6">
                  <a:moveTo>
                    <a:pt x="783" y="6"/>
                  </a:moveTo>
                  <a:lnTo>
                    <a:pt x="706" y="6"/>
                  </a:lnTo>
                  <a:lnTo>
                    <a:pt x="711" y="0"/>
                  </a:lnTo>
                  <a:lnTo>
                    <a:pt x="786" y="0"/>
                  </a:lnTo>
                  <a:lnTo>
                    <a:pt x="783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0" name="Freeform 122"/>
            <p:cNvSpPr>
              <a:spLocks noEditPoints="1"/>
            </p:cNvSpPr>
            <p:nvPr/>
          </p:nvSpPr>
          <p:spPr bwMode="auto">
            <a:xfrm>
              <a:off x="89" y="3480"/>
              <a:ext cx="788" cy="5"/>
            </a:xfrm>
            <a:custGeom>
              <a:avLst/>
              <a:gdLst>
                <a:gd name="T0" fmla="*/ 783 w 789"/>
                <a:gd name="T1" fmla="*/ 5 h 5"/>
                <a:gd name="T2" fmla="*/ 705 w 789"/>
                <a:gd name="T3" fmla="*/ 5 h 5"/>
                <a:gd name="T4" fmla="*/ 710 w 789"/>
                <a:gd name="T5" fmla="*/ 0 h 5"/>
                <a:gd name="T6" fmla="*/ 786 w 789"/>
                <a:gd name="T7" fmla="*/ 0 h 5"/>
                <a:gd name="T8" fmla="*/ 783 w 789"/>
                <a:gd name="T9" fmla="*/ 5 h 5"/>
                <a:gd name="T10" fmla="*/ 666 w 789"/>
                <a:gd name="T11" fmla="*/ 5 h 5"/>
                <a:gd name="T12" fmla="*/ 557 w 789"/>
                <a:gd name="T13" fmla="*/ 5 h 5"/>
                <a:gd name="T14" fmla="*/ 557 w 789"/>
                <a:gd name="T15" fmla="*/ 0 h 5"/>
                <a:gd name="T16" fmla="*/ 666 w 789"/>
                <a:gd name="T17" fmla="*/ 0 h 5"/>
                <a:gd name="T18" fmla="*/ 666 w 789"/>
                <a:gd name="T19" fmla="*/ 5 h 5"/>
                <a:gd name="T20" fmla="*/ 288 w 789"/>
                <a:gd name="T21" fmla="*/ 5 h 5"/>
                <a:gd name="T22" fmla="*/ 179 w 789"/>
                <a:gd name="T23" fmla="*/ 5 h 5"/>
                <a:gd name="T24" fmla="*/ 179 w 789"/>
                <a:gd name="T25" fmla="*/ 0 h 5"/>
                <a:gd name="T26" fmla="*/ 288 w 789"/>
                <a:gd name="T27" fmla="*/ 0 h 5"/>
                <a:gd name="T28" fmla="*/ 288 w 789"/>
                <a:gd name="T29" fmla="*/ 5 h 5"/>
                <a:gd name="T30" fmla="*/ 55 w 789"/>
                <a:gd name="T31" fmla="*/ 5 h 5"/>
                <a:gd name="T32" fmla="*/ 0 w 789"/>
                <a:gd name="T33" fmla="*/ 5 h 5"/>
                <a:gd name="T34" fmla="*/ 0 w 789"/>
                <a:gd name="T35" fmla="*/ 0 h 5"/>
                <a:gd name="T36" fmla="*/ 57 w 789"/>
                <a:gd name="T37" fmla="*/ 0 h 5"/>
                <a:gd name="T38" fmla="*/ 55 w 789"/>
                <a:gd name="T39" fmla="*/ 0 h 5"/>
                <a:gd name="T40" fmla="*/ 55 w 789"/>
                <a:gd name="T41" fmla="*/ 2 h 5"/>
                <a:gd name="T42" fmla="*/ 55 w 789"/>
                <a:gd name="T43" fmla="*/ 2 h 5"/>
                <a:gd name="T44" fmla="*/ 55 w 789"/>
                <a:gd name="T45" fmla="*/ 2 h 5"/>
                <a:gd name="T46" fmla="*/ 55 w 789"/>
                <a:gd name="T47" fmla="*/ 2 h 5"/>
                <a:gd name="T48" fmla="*/ 55 w 789"/>
                <a:gd name="T49" fmla="*/ 5 h 5"/>
                <a:gd name="T50" fmla="*/ 55 w 789"/>
                <a:gd name="T51" fmla="*/ 5 h 5"/>
                <a:gd name="T52" fmla="*/ 55 w 78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89" h="5">
                  <a:moveTo>
                    <a:pt x="786" y="5"/>
                  </a:moveTo>
                  <a:lnTo>
                    <a:pt x="708" y="5"/>
                  </a:lnTo>
                  <a:lnTo>
                    <a:pt x="713" y="0"/>
                  </a:lnTo>
                  <a:lnTo>
                    <a:pt x="789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5E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1" name="Freeform 123"/>
            <p:cNvSpPr>
              <a:spLocks noEditPoints="1"/>
            </p:cNvSpPr>
            <p:nvPr/>
          </p:nvSpPr>
          <p:spPr bwMode="auto">
            <a:xfrm>
              <a:off x="89" y="3478"/>
              <a:ext cx="790" cy="5"/>
            </a:xfrm>
            <a:custGeom>
              <a:avLst/>
              <a:gdLst>
                <a:gd name="T0" fmla="*/ 783 w 791"/>
                <a:gd name="T1" fmla="*/ 5 h 5"/>
                <a:gd name="T2" fmla="*/ 708 w 791"/>
                <a:gd name="T3" fmla="*/ 5 h 5"/>
                <a:gd name="T4" fmla="*/ 710 w 791"/>
                <a:gd name="T5" fmla="*/ 0 h 5"/>
                <a:gd name="T6" fmla="*/ 788 w 791"/>
                <a:gd name="T7" fmla="*/ 0 h 5"/>
                <a:gd name="T8" fmla="*/ 783 w 791"/>
                <a:gd name="T9" fmla="*/ 5 h 5"/>
                <a:gd name="T10" fmla="*/ 666 w 791"/>
                <a:gd name="T11" fmla="*/ 5 h 5"/>
                <a:gd name="T12" fmla="*/ 557 w 791"/>
                <a:gd name="T13" fmla="*/ 5 h 5"/>
                <a:gd name="T14" fmla="*/ 557 w 791"/>
                <a:gd name="T15" fmla="*/ 0 h 5"/>
                <a:gd name="T16" fmla="*/ 666 w 791"/>
                <a:gd name="T17" fmla="*/ 0 h 5"/>
                <a:gd name="T18" fmla="*/ 666 w 791"/>
                <a:gd name="T19" fmla="*/ 5 h 5"/>
                <a:gd name="T20" fmla="*/ 288 w 791"/>
                <a:gd name="T21" fmla="*/ 5 h 5"/>
                <a:gd name="T22" fmla="*/ 179 w 791"/>
                <a:gd name="T23" fmla="*/ 5 h 5"/>
                <a:gd name="T24" fmla="*/ 179 w 791"/>
                <a:gd name="T25" fmla="*/ 0 h 5"/>
                <a:gd name="T26" fmla="*/ 288 w 791"/>
                <a:gd name="T27" fmla="*/ 0 h 5"/>
                <a:gd name="T28" fmla="*/ 288 w 791"/>
                <a:gd name="T29" fmla="*/ 5 h 5"/>
                <a:gd name="T30" fmla="*/ 55 w 791"/>
                <a:gd name="T31" fmla="*/ 5 h 5"/>
                <a:gd name="T32" fmla="*/ 0 w 791"/>
                <a:gd name="T33" fmla="*/ 5 h 5"/>
                <a:gd name="T34" fmla="*/ 0 w 791"/>
                <a:gd name="T35" fmla="*/ 0 h 5"/>
                <a:gd name="T36" fmla="*/ 57 w 791"/>
                <a:gd name="T37" fmla="*/ 0 h 5"/>
                <a:gd name="T38" fmla="*/ 57 w 791"/>
                <a:gd name="T39" fmla="*/ 0 h 5"/>
                <a:gd name="T40" fmla="*/ 57 w 791"/>
                <a:gd name="T41" fmla="*/ 3 h 5"/>
                <a:gd name="T42" fmla="*/ 57 w 791"/>
                <a:gd name="T43" fmla="*/ 3 h 5"/>
                <a:gd name="T44" fmla="*/ 57 w 791"/>
                <a:gd name="T45" fmla="*/ 3 h 5"/>
                <a:gd name="T46" fmla="*/ 55 w 791"/>
                <a:gd name="T47" fmla="*/ 3 h 5"/>
                <a:gd name="T48" fmla="*/ 55 w 791"/>
                <a:gd name="T49" fmla="*/ 5 h 5"/>
                <a:gd name="T50" fmla="*/ 55 w 791"/>
                <a:gd name="T51" fmla="*/ 5 h 5"/>
                <a:gd name="T52" fmla="*/ 55 w 791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1" h="5">
                  <a:moveTo>
                    <a:pt x="786" y="5"/>
                  </a:moveTo>
                  <a:lnTo>
                    <a:pt x="711" y="5"/>
                  </a:lnTo>
                  <a:lnTo>
                    <a:pt x="713" y="0"/>
                  </a:lnTo>
                  <a:lnTo>
                    <a:pt x="791" y="0"/>
                  </a:lnTo>
                  <a:lnTo>
                    <a:pt x="78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2" name="Freeform 124"/>
            <p:cNvSpPr>
              <a:spLocks noEditPoints="1"/>
            </p:cNvSpPr>
            <p:nvPr/>
          </p:nvSpPr>
          <p:spPr bwMode="auto">
            <a:xfrm>
              <a:off x="89" y="3473"/>
              <a:ext cx="793" cy="7"/>
            </a:xfrm>
            <a:custGeom>
              <a:avLst/>
              <a:gdLst>
                <a:gd name="T0" fmla="*/ 786 w 794"/>
                <a:gd name="T1" fmla="*/ 9 h 6"/>
                <a:gd name="T2" fmla="*/ 710 w 794"/>
                <a:gd name="T3" fmla="*/ 9 h 6"/>
                <a:gd name="T4" fmla="*/ 713 w 794"/>
                <a:gd name="T5" fmla="*/ 0 h 6"/>
                <a:gd name="T6" fmla="*/ 791 w 794"/>
                <a:gd name="T7" fmla="*/ 0 h 6"/>
                <a:gd name="T8" fmla="*/ 786 w 794"/>
                <a:gd name="T9" fmla="*/ 9 h 6"/>
                <a:gd name="T10" fmla="*/ 666 w 794"/>
                <a:gd name="T11" fmla="*/ 9 h 6"/>
                <a:gd name="T12" fmla="*/ 557 w 794"/>
                <a:gd name="T13" fmla="*/ 9 h 6"/>
                <a:gd name="T14" fmla="*/ 557 w 794"/>
                <a:gd name="T15" fmla="*/ 0 h 6"/>
                <a:gd name="T16" fmla="*/ 666 w 794"/>
                <a:gd name="T17" fmla="*/ 0 h 6"/>
                <a:gd name="T18" fmla="*/ 666 w 794"/>
                <a:gd name="T19" fmla="*/ 9 h 6"/>
                <a:gd name="T20" fmla="*/ 288 w 794"/>
                <a:gd name="T21" fmla="*/ 9 h 6"/>
                <a:gd name="T22" fmla="*/ 179 w 794"/>
                <a:gd name="T23" fmla="*/ 9 h 6"/>
                <a:gd name="T24" fmla="*/ 179 w 794"/>
                <a:gd name="T25" fmla="*/ 0 h 6"/>
                <a:gd name="T26" fmla="*/ 288 w 794"/>
                <a:gd name="T27" fmla="*/ 0 h 6"/>
                <a:gd name="T28" fmla="*/ 288 w 794"/>
                <a:gd name="T29" fmla="*/ 9 h 6"/>
                <a:gd name="T30" fmla="*/ 57 w 794"/>
                <a:gd name="T31" fmla="*/ 9 h 6"/>
                <a:gd name="T32" fmla="*/ 0 w 794"/>
                <a:gd name="T33" fmla="*/ 9 h 6"/>
                <a:gd name="T34" fmla="*/ 0 w 794"/>
                <a:gd name="T35" fmla="*/ 0 h 6"/>
                <a:gd name="T36" fmla="*/ 57 w 794"/>
                <a:gd name="T37" fmla="*/ 0 h 6"/>
                <a:gd name="T38" fmla="*/ 57 w 794"/>
                <a:gd name="T39" fmla="*/ 0 h 6"/>
                <a:gd name="T40" fmla="*/ 57 w 794"/>
                <a:gd name="T41" fmla="*/ 6 h 6"/>
                <a:gd name="T42" fmla="*/ 57 w 794"/>
                <a:gd name="T43" fmla="*/ 6 h 6"/>
                <a:gd name="T44" fmla="*/ 57 w 794"/>
                <a:gd name="T45" fmla="*/ 6 h 6"/>
                <a:gd name="T46" fmla="*/ 57 w 794"/>
                <a:gd name="T47" fmla="*/ 6 h 6"/>
                <a:gd name="T48" fmla="*/ 57 w 794"/>
                <a:gd name="T49" fmla="*/ 9 h 6"/>
                <a:gd name="T50" fmla="*/ 57 w 794"/>
                <a:gd name="T51" fmla="*/ 9 h 6"/>
                <a:gd name="T52" fmla="*/ 57 w 79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4" h="6">
                  <a:moveTo>
                    <a:pt x="789" y="6"/>
                  </a:moveTo>
                  <a:lnTo>
                    <a:pt x="713" y="6"/>
                  </a:lnTo>
                  <a:lnTo>
                    <a:pt x="716" y="0"/>
                  </a:lnTo>
                  <a:lnTo>
                    <a:pt x="794" y="0"/>
                  </a:lnTo>
                  <a:lnTo>
                    <a:pt x="78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57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6097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3" name="Freeform 125"/>
            <p:cNvSpPr>
              <a:spLocks noEditPoints="1"/>
            </p:cNvSpPr>
            <p:nvPr/>
          </p:nvSpPr>
          <p:spPr bwMode="auto">
            <a:xfrm>
              <a:off x="89" y="3473"/>
              <a:ext cx="795" cy="5"/>
            </a:xfrm>
            <a:custGeom>
              <a:avLst/>
              <a:gdLst>
                <a:gd name="T0" fmla="*/ 788 w 796"/>
                <a:gd name="T1" fmla="*/ 5 h 5"/>
                <a:gd name="T2" fmla="*/ 710 w 796"/>
                <a:gd name="T3" fmla="*/ 5 h 5"/>
                <a:gd name="T4" fmla="*/ 716 w 796"/>
                <a:gd name="T5" fmla="*/ 0 h 5"/>
                <a:gd name="T6" fmla="*/ 793 w 796"/>
                <a:gd name="T7" fmla="*/ 0 h 5"/>
                <a:gd name="T8" fmla="*/ 788 w 796"/>
                <a:gd name="T9" fmla="*/ 5 h 5"/>
                <a:gd name="T10" fmla="*/ 666 w 796"/>
                <a:gd name="T11" fmla="*/ 5 h 5"/>
                <a:gd name="T12" fmla="*/ 557 w 796"/>
                <a:gd name="T13" fmla="*/ 5 h 5"/>
                <a:gd name="T14" fmla="*/ 557 w 796"/>
                <a:gd name="T15" fmla="*/ 0 h 5"/>
                <a:gd name="T16" fmla="*/ 666 w 796"/>
                <a:gd name="T17" fmla="*/ 0 h 5"/>
                <a:gd name="T18" fmla="*/ 666 w 796"/>
                <a:gd name="T19" fmla="*/ 5 h 5"/>
                <a:gd name="T20" fmla="*/ 288 w 796"/>
                <a:gd name="T21" fmla="*/ 5 h 5"/>
                <a:gd name="T22" fmla="*/ 179 w 796"/>
                <a:gd name="T23" fmla="*/ 5 h 5"/>
                <a:gd name="T24" fmla="*/ 179 w 796"/>
                <a:gd name="T25" fmla="*/ 0 h 5"/>
                <a:gd name="T26" fmla="*/ 288 w 796"/>
                <a:gd name="T27" fmla="*/ 0 h 5"/>
                <a:gd name="T28" fmla="*/ 288 w 796"/>
                <a:gd name="T29" fmla="*/ 5 h 5"/>
                <a:gd name="T30" fmla="*/ 57 w 796"/>
                <a:gd name="T31" fmla="*/ 5 h 5"/>
                <a:gd name="T32" fmla="*/ 0 w 796"/>
                <a:gd name="T33" fmla="*/ 5 h 5"/>
                <a:gd name="T34" fmla="*/ 0 w 796"/>
                <a:gd name="T35" fmla="*/ 0 h 5"/>
                <a:gd name="T36" fmla="*/ 60 w 796"/>
                <a:gd name="T37" fmla="*/ 0 h 5"/>
                <a:gd name="T38" fmla="*/ 60 w 796"/>
                <a:gd name="T39" fmla="*/ 0 h 5"/>
                <a:gd name="T40" fmla="*/ 60 w 796"/>
                <a:gd name="T41" fmla="*/ 2 h 5"/>
                <a:gd name="T42" fmla="*/ 57 w 796"/>
                <a:gd name="T43" fmla="*/ 2 h 5"/>
                <a:gd name="T44" fmla="*/ 57 w 796"/>
                <a:gd name="T45" fmla="*/ 2 h 5"/>
                <a:gd name="T46" fmla="*/ 57 w 796"/>
                <a:gd name="T47" fmla="*/ 2 h 5"/>
                <a:gd name="T48" fmla="*/ 57 w 796"/>
                <a:gd name="T49" fmla="*/ 5 h 5"/>
                <a:gd name="T50" fmla="*/ 57 w 796"/>
                <a:gd name="T51" fmla="*/ 5 h 5"/>
                <a:gd name="T52" fmla="*/ 57 w 796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6" h="5">
                  <a:moveTo>
                    <a:pt x="791" y="5"/>
                  </a:moveTo>
                  <a:lnTo>
                    <a:pt x="713" y="5"/>
                  </a:lnTo>
                  <a:lnTo>
                    <a:pt x="719" y="0"/>
                  </a:lnTo>
                  <a:lnTo>
                    <a:pt x="796" y="0"/>
                  </a:lnTo>
                  <a:lnTo>
                    <a:pt x="791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4" name="Freeform 126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4 w 799"/>
                <a:gd name="T1" fmla="*/ 5 h 5"/>
                <a:gd name="T2" fmla="*/ 716 w 799"/>
                <a:gd name="T3" fmla="*/ 5 h 5"/>
                <a:gd name="T4" fmla="*/ 721 w 799"/>
                <a:gd name="T5" fmla="*/ 0 h 5"/>
                <a:gd name="T6" fmla="*/ 799 w 799"/>
                <a:gd name="T7" fmla="*/ 0 h 5"/>
                <a:gd name="T8" fmla="*/ 794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57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0 w 799"/>
                <a:gd name="T37" fmla="*/ 0 h 5"/>
                <a:gd name="T38" fmla="*/ 60 w 799"/>
                <a:gd name="T39" fmla="*/ 0 h 5"/>
                <a:gd name="T40" fmla="*/ 60 w 799"/>
                <a:gd name="T41" fmla="*/ 3 h 5"/>
                <a:gd name="T42" fmla="*/ 60 w 799"/>
                <a:gd name="T43" fmla="*/ 3 h 5"/>
                <a:gd name="T44" fmla="*/ 60 w 799"/>
                <a:gd name="T45" fmla="*/ 3 h 5"/>
                <a:gd name="T46" fmla="*/ 60 w 799"/>
                <a:gd name="T47" fmla="*/ 3 h 5"/>
                <a:gd name="T48" fmla="*/ 60 w 799"/>
                <a:gd name="T49" fmla="*/ 5 h 5"/>
                <a:gd name="T50" fmla="*/ 57 w 799"/>
                <a:gd name="T51" fmla="*/ 5 h 5"/>
                <a:gd name="T52" fmla="*/ 57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4" y="5"/>
                  </a:moveTo>
                  <a:lnTo>
                    <a:pt x="716" y="5"/>
                  </a:lnTo>
                  <a:lnTo>
                    <a:pt x="721" y="0"/>
                  </a:lnTo>
                  <a:lnTo>
                    <a:pt x="799" y="0"/>
                  </a:lnTo>
                  <a:lnTo>
                    <a:pt x="79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5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7" y="5"/>
                  </a:lnTo>
                  <a:close/>
                </a:path>
              </a:pathLst>
            </a:custGeom>
            <a:solidFill>
              <a:srgbClr val="619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5" name="Freeform 127"/>
            <p:cNvSpPr>
              <a:spLocks noEditPoints="1"/>
            </p:cNvSpPr>
            <p:nvPr/>
          </p:nvSpPr>
          <p:spPr bwMode="auto">
            <a:xfrm>
              <a:off x="89" y="3468"/>
              <a:ext cx="799" cy="5"/>
            </a:xfrm>
            <a:custGeom>
              <a:avLst/>
              <a:gdLst>
                <a:gd name="T0" fmla="*/ 796 w 799"/>
                <a:gd name="T1" fmla="*/ 5 h 5"/>
                <a:gd name="T2" fmla="*/ 719 w 799"/>
                <a:gd name="T3" fmla="*/ 5 h 5"/>
                <a:gd name="T4" fmla="*/ 724 w 799"/>
                <a:gd name="T5" fmla="*/ 0 h 5"/>
                <a:gd name="T6" fmla="*/ 799 w 799"/>
                <a:gd name="T7" fmla="*/ 0 h 5"/>
                <a:gd name="T8" fmla="*/ 796 w 799"/>
                <a:gd name="T9" fmla="*/ 5 h 5"/>
                <a:gd name="T10" fmla="*/ 669 w 799"/>
                <a:gd name="T11" fmla="*/ 5 h 5"/>
                <a:gd name="T12" fmla="*/ 560 w 799"/>
                <a:gd name="T13" fmla="*/ 5 h 5"/>
                <a:gd name="T14" fmla="*/ 560 w 799"/>
                <a:gd name="T15" fmla="*/ 0 h 5"/>
                <a:gd name="T16" fmla="*/ 669 w 799"/>
                <a:gd name="T17" fmla="*/ 0 h 5"/>
                <a:gd name="T18" fmla="*/ 669 w 799"/>
                <a:gd name="T19" fmla="*/ 5 h 5"/>
                <a:gd name="T20" fmla="*/ 288 w 799"/>
                <a:gd name="T21" fmla="*/ 5 h 5"/>
                <a:gd name="T22" fmla="*/ 179 w 799"/>
                <a:gd name="T23" fmla="*/ 5 h 5"/>
                <a:gd name="T24" fmla="*/ 179 w 799"/>
                <a:gd name="T25" fmla="*/ 0 h 5"/>
                <a:gd name="T26" fmla="*/ 288 w 799"/>
                <a:gd name="T27" fmla="*/ 0 h 5"/>
                <a:gd name="T28" fmla="*/ 288 w 799"/>
                <a:gd name="T29" fmla="*/ 5 h 5"/>
                <a:gd name="T30" fmla="*/ 60 w 799"/>
                <a:gd name="T31" fmla="*/ 5 h 5"/>
                <a:gd name="T32" fmla="*/ 0 w 799"/>
                <a:gd name="T33" fmla="*/ 5 h 5"/>
                <a:gd name="T34" fmla="*/ 0 w 799"/>
                <a:gd name="T35" fmla="*/ 0 h 5"/>
                <a:gd name="T36" fmla="*/ 62 w 799"/>
                <a:gd name="T37" fmla="*/ 0 h 5"/>
                <a:gd name="T38" fmla="*/ 62 w 799"/>
                <a:gd name="T39" fmla="*/ 0 h 5"/>
                <a:gd name="T40" fmla="*/ 62 w 799"/>
                <a:gd name="T41" fmla="*/ 2 h 5"/>
                <a:gd name="T42" fmla="*/ 60 w 799"/>
                <a:gd name="T43" fmla="*/ 2 h 5"/>
                <a:gd name="T44" fmla="*/ 60 w 799"/>
                <a:gd name="T45" fmla="*/ 2 h 5"/>
                <a:gd name="T46" fmla="*/ 60 w 799"/>
                <a:gd name="T47" fmla="*/ 2 h 5"/>
                <a:gd name="T48" fmla="*/ 60 w 799"/>
                <a:gd name="T49" fmla="*/ 5 h 5"/>
                <a:gd name="T50" fmla="*/ 60 w 799"/>
                <a:gd name="T51" fmla="*/ 5 h 5"/>
                <a:gd name="T52" fmla="*/ 60 w 79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9" h="5">
                  <a:moveTo>
                    <a:pt x="796" y="5"/>
                  </a:moveTo>
                  <a:lnTo>
                    <a:pt x="719" y="5"/>
                  </a:lnTo>
                  <a:lnTo>
                    <a:pt x="724" y="0"/>
                  </a:lnTo>
                  <a:lnTo>
                    <a:pt x="799" y="0"/>
                  </a:lnTo>
                  <a:lnTo>
                    <a:pt x="796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09A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6" name="Freeform 128"/>
            <p:cNvSpPr>
              <a:spLocks noEditPoints="1"/>
            </p:cNvSpPr>
            <p:nvPr/>
          </p:nvSpPr>
          <p:spPr bwMode="auto">
            <a:xfrm>
              <a:off x="89" y="3463"/>
              <a:ext cx="802" cy="5"/>
            </a:xfrm>
            <a:custGeom>
              <a:avLst/>
              <a:gdLst>
                <a:gd name="T0" fmla="*/ 799 w 802"/>
                <a:gd name="T1" fmla="*/ 5 h 5"/>
                <a:gd name="T2" fmla="*/ 721 w 802"/>
                <a:gd name="T3" fmla="*/ 5 h 5"/>
                <a:gd name="T4" fmla="*/ 726 w 802"/>
                <a:gd name="T5" fmla="*/ 0 h 5"/>
                <a:gd name="T6" fmla="*/ 802 w 802"/>
                <a:gd name="T7" fmla="*/ 0 h 5"/>
                <a:gd name="T8" fmla="*/ 799 w 802"/>
                <a:gd name="T9" fmla="*/ 5 h 5"/>
                <a:gd name="T10" fmla="*/ 669 w 802"/>
                <a:gd name="T11" fmla="*/ 5 h 5"/>
                <a:gd name="T12" fmla="*/ 560 w 802"/>
                <a:gd name="T13" fmla="*/ 5 h 5"/>
                <a:gd name="T14" fmla="*/ 560 w 802"/>
                <a:gd name="T15" fmla="*/ 0 h 5"/>
                <a:gd name="T16" fmla="*/ 669 w 802"/>
                <a:gd name="T17" fmla="*/ 0 h 5"/>
                <a:gd name="T18" fmla="*/ 669 w 802"/>
                <a:gd name="T19" fmla="*/ 5 h 5"/>
                <a:gd name="T20" fmla="*/ 288 w 802"/>
                <a:gd name="T21" fmla="*/ 5 h 5"/>
                <a:gd name="T22" fmla="*/ 179 w 802"/>
                <a:gd name="T23" fmla="*/ 5 h 5"/>
                <a:gd name="T24" fmla="*/ 179 w 802"/>
                <a:gd name="T25" fmla="*/ 0 h 5"/>
                <a:gd name="T26" fmla="*/ 288 w 802"/>
                <a:gd name="T27" fmla="*/ 0 h 5"/>
                <a:gd name="T28" fmla="*/ 288 w 802"/>
                <a:gd name="T29" fmla="*/ 5 h 5"/>
                <a:gd name="T30" fmla="*/ 60 w 802"/>
                <a:gd name="T31" fmla="*/ 5 h 5"/>
                <a:gd name="T32" fmla="*/ 0 w 802"/>
                <a:gd name="T33" fmla="*/ 5 h 5"/>
                <a:gd name="T34" fmla="*/ 0 w 802"/>
                <a:gd name="T35" fmla="*/ 0 h 5"/>
                <a:gd name="T36" fmla="*/ 65 w 802"/>
                <a:gd name="T37" fmla="*/ 0 h 5"/>
                <a:gd name="T38" fmla="*/ 65 w 802"/>
                <a:gd name="T39" fmla="*/ 0 h 5"/>
                <a:gd name="T40" fmla="*/ 62 w 802"/>
                <a:gd name="T41" fmla="*/ 3 h 5"/>
                <a:gd name="T42" fmla="*/ 62 w 802"/>
                <a:gd name="T43" fmla="*/ 3 h 5"/>
                <a:gd name="T44" fmla="*/ 62 w 802"/>
                <a:gd name="T45" fmla="*/ 3 h 5"/>
                <a:gd name="T46" fmla="*/ 62 w 802"/>
                <a:gd name="T47" fmla="*/ 3 h 5"/>
                <a:gd name="T48" fmla="*/ 62 w 802"/>
                <a:gd name="T49" fmla="*/ 5 h 5"/>
                <a:gd name="T50" fmla="*/ 60 w 802"/>
                <a:gd name="T51" fmla="*/ 5 h 5"/>
                <a:gd name="T52" fmla="*/ 60 w 80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2" h="5">
                  <a:moveTo>
                    <a:pt x="799" y="5"/>
                  </a:moveTo>
                  <a:lnTo>
                    <a:pt x="721" y="5"/>
                  </a:lnTo>
                  <a:lnTo>
                    <a:pt x="726" y="0"/>
                  </a:lnTo>
                  <a:lnTo>
                    <a:pt x="802" y="0"/>
                  </a:lnTo>
                  <a:lnTo>
                    <a:pt x="79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639B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7" name="Freeform 129"/>
            <p:cNvSpPr>
              <a:spLocks noEditPoints="1"/>
            </p:cNvSpPr>
            <p:nvPr/>
          </p:nvSpPr>
          <p:spPr bwMode="auto">
            <a:xfrm>
              <a:off x="89" y="3461"/>
              <a:ext cx="804" cy="7"/>
            </a:xfrm>
            <a:custGeom>
              <a:avLst/>
              <a:gdLst>
                <a:gd name="T0" fmla="*/ 799 w 804"/>
                <a:gd name="T1" fmla="*/ 9 h 6"/>
                <a:gd name="T2" fmla="*/ 724 w 804"/>
                <a:gd name="T3" fmla="*/ 9 h 6"/>
                <a:gd name="T4" fmla="*/ 729 w 804"/>
                <a:gd name="T5" fmla="*/ 0 h 6"/>
                <a:gd name="T6" fmla="*/ 804 w 804"/>
                <a:gd name="T7" fmla="*/ 0 h 6"/>
                <a:gd name="T8" fmla="*/ 799 w 804"/>
                <a:gd name="T9" fmla="*/ 9 h 6"/>
                <a:gd name="T10" fmla="*/ 669 w 804"/>
                <a:gd name="T11" fmla="*/ 9 h 6"/>
                <a:gd name="T12" fmla="*/ 560 w 804"/>
                <a:gd name="T13" fmla="*/ 9 h 6"/>
                <a:gd name="T14" fmla="*/ 560 w 804"/>
                <a:gd name="T15" fmla="*/ 0 h 6"/>
                <a:gd name="T16" fmla="*/ 669 w 804"/>
                <a:gd name="T17" fmla="*/ 0 h 6"/>
                <a:gd name="T18" fmla="*/ 669 w 804"/>
                <a:gd name="T19" fmla="*/ 9 h 6"/>
                <a:gd name="T20" fmla="*/ 288 w 804"/>
                <a:gd name="T21" fmla="*/ 9 h 6"/>
                <a:gd name="T22" fmla="*/ 179 w 804"/>
                <a:gd name="T23" fmla="*/ 9 h 6"/>
                <a:gd name="T24" fmla="*/ 179 w 804"/>
                <a:gd name="T25" fmla="*/ 0 h 6"/>
                <a:gd name="T26" fmla="*/ 288 w 804"/>
                <a:gd name="T27" fmla="*/ 0 h 6"/>
                <a:gd name="T28" fmla="*/ 288 w 804"/>
                <a:gd name="T29" fmla="*/ 9 h 6"/>
                <a:gd name="T30" fmla="*/ 62 w 804"/>
                <a:gd name="T31" fmla="*/ 9 h 6"/>
                <a:gd name="T32" fmla="*/ 0 w 804"/>
                <a:gd name="T33" fmla="*/ 9 h 6"/>
                <a:gd name="T34" fmla="*/ 0 w 804"/>
                <a:gd name="T35" fmla="*/ 0 h 6"/>
                <a:gd name="T36" fmla="*/ 68 w 804"/>
                <a:gd name="T37" fmla="*/ 0 h 6"/>
                <a:gd name="T38" fmla="*/ 65 w 804"/>
                <a:gd name="T39" fmla="*/ 0 h 6"/>
                <a:gd name="T40" fmla="*/ 65 w 804"/>
                <a:gd name="T41" fmla="*/ 6 h 6"/>
                <a:gd name="T42" fmla="*/ 65 w 804"/>
                <a:gd name="T43" fmla="*/ 6 h 6"/>
                <a:gd name="T44" fmla="*/ 65 w 804"/>
                <a:gd name="T45" fmla="*/ 6 h 6"/>
                <a:gd name="T46" fmla="*/ 65 w 804"/>
                <a:gd name="T47" fmla="*/ 6 h 6"/>
                <a:gd name="T48" fmla="*/ 62 w 804"/>
                <a:gd name="T49" fmla="*/ 9 h 6"/>
                <a:gd name="T50" fmla="*/ 62 w 804"/>
                <a:gd name="T51" fmla="*/ 9 h 6"/>
                <a:gd name="T52" fmla="*/ 62 w 804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4" h="6">
                  <a:moveTo>
                    <a:pt x="799" y="6"/>
                  </a:moveTo>
                  <a:lnTo>
                    <a:pt x="724" y="6"/>
                  </a:lnTo>
                  <a:lnTo>
                    <a:pt x="729" y="0"/>
                  </a:lnTo>
                  <a:lnTo>
                    <a:pt x="804" y="0"/>
                  </a:lnTo>
                  <a:lnTo>
                    <a:pt x="799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6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5" y="3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639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8" name="Freeform 130"/>
            <p:cNvSpPr>
              <a:spLocks noEditPoints="1"/>
            </p:cNvSpPr>
            <p:nvPr/>
          </p:nvSpPr>
          <p:spPr bwMode="auto">
            <a:xfrm>
              <a:off x="89" y="3459"/>
              <a:ext cx="806" cy="5"/>
            </a:xfrm>
            <a:custGeom>
              <a:avLst/>
              <a:gdLst>
                <a:gd name="T0" fmla="*/ 799 w 807"/>
                <a:gd name="T1" fmla="*/ 5 h 5"/>
                <a:gd name="T2" fmla="*/ 723 w 807"/>
                <a:gd name="T3" fmla="*/ 5 h 5"/>
                <a:gd name="T4" fmla="*/ 729 w 807"/>
                <a:gd name="T5" fmla="*/ 0 h 5"/>
                <a:gd name="T6" fmla="*/ 804 w 807"/>
                <a:gd name="T7" fmla="*/ 0 h 5"/>
                <a:gd name="T8" fmla="*/ 799 w 807"/>
                <a:gd name="T9" fmla="*/ 5 h 5"/>
                <a:gd name="T10" fmla="*/ 666 w 807"/>
                <a:gd name="T11" fmla="*/ 5 h 5"/>
                <a:gd name="T12" fmla="*/ 557 w 807"/>
                <a:gd name="T13" fmla="*/ 5 h 5"/>
                <a:gd name="T14" fmla="*/ 557 w 807"/>
                <a:gd name="T15" fmla="*/ 0 h 5"/>
                <a:gd name="T16" fmla="*/ 666 w 807"/>
                <a:gd name="T17" fmla="*/ 0 h 5"/>
                <a:gd name="T18" fmla="*/ 666 w 807"/>
                <a:gd name="T19" fmla="*/ 5 h 5"/>
                <a:gd name="T20" fmla="*/ 288 w 807"/>
                <a:gd name="T21" fmla="*/ 5 h 5"/>
                <a:gd name="T22" fmla="*/ 179 w 807"/>
                <a:gd name="T23" fmla="*/ 5 h 5"/>
                <a:gd name="T24" fmla="*/ 179 w 807"/>
                <a:gd name="T25" fmla="*/ 0 h 5"/>
                <a:gd name="T26" fmla="*/ 288 w 807"/>
                <a:gd name="T27" fmla="*/ 0 h 5"/>
                <a:gd name="T28" fmla="*/ 288 w 807"/>
                <a:gd name="T29" fmla="*/ 5 h 5"/>
                <a:gd name="T30" fmla="*/ 65 w 807"/>
                <a:gd name="T31" fmla="*/ 5 h 5"/>
                <a:gd name="T32" fmla="*/ 0 w 807"/>
                <a:gd name="T33" fmla="*/ 5 h 5"/>
                <a:gd name="T34" fmla="*/ 0 w 807"/>
                <a:gd name="T35" fmla="*/ 0 h 5"/>
                <a:gd name="T36" fmla="*/ 70 w 807"/>
                <a:gd name="T37" fmla="*/ 0 h 5"/>
                <a:gd name="T38" fmla="*/ 70 w 807"/>
                <a:gd name="T39" fmla="*/ 0 h 5"/>
                <a:gd name="T40" fmla="*/ 68 w 807"/>
                <a:gd name="T41" fmla="*/ 2 h 5"/>
                <a:gd name="T42" fmla="*/ 68 w 807"/>
                <a:gd name="T43" fmla="*/ 2 h 5"/>
                <a:gd name="T44" fmla="*/ 68 w 807"/>
                <a:gd name="T45" fmla="*/ 2 h 5"/>
                <a:gd name="T46" fmla="*/ 68 w 807"/>
                <a:gd name="T47" fmla="*/ 2 h 5"/>
                <a:gd name="T48" fmla="*/ 65 w 807"/>
                <a:gd name="T49" fmla="*/ 5 h 5"/>
                <a:gd name="T50" fmla="*/ 65 w 807"/>
                <a:gd name="T51" fmla="*/ 5 h 5"/>
                <a:gd name="T52" fmla="*/ 65 w 807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7" h="5">
                  <a:moveTo>
                    <a:pt x="802" y="5"/>
                  </a:moveTo>
                  <a:lnTo>
                    <a:pt x="726" y="5"/>
                  </a:lnTo>
                  <a:lnTo>
                    <a:pt x="732" y="0"/>
                  </a:lnTo>
                  <a:lnTo>
                    <a:pt x="807" y="0"/>
                  </a:lnTo>
                  <a:lnTo>
                    <a:pt x="80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5" y="5"/>
                  </a:lnTo>
                  <a:close/>
                </a:path>
              </a:pathLst>
            </a:custGeom>
            <a:solidFill>
              <a:srgbClr val="659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79" name="Freeform 131"/>
            <p:cNvSpPr>
              <a:spLocks noEditPoints="1"/>
            </p:cNvSpPr>
            <p:nvPr/>
          </p:nvSpPr>
          <p:spPr bwMode="auto">
            <a:xfrm>
              <a:off x="89" y="3456"/>
              <a:ext cx="809" cy="5"/>
            </a:xfrm>
            <a:custGeom>
              <a:avLst/>
              <a:gdLst>
                <a:gd name="T0" fmla="*/ 804 w 809"/>
                <a:gd name="T1" fmla="*/ 5 h 5"/>
                <a:gd name="T2" fmla="*/ 729 w 809"/>
                <a:gd name="T3" fmla="*/ 5 h 5"/>
                <a:gd name="T4" fmla="*/ 734 w 809"/>
                <a:gd name="T5" fmla="*/ 0 h 5"/>
                <a:gd name="T6" fmla="*/ 809 w 809"/>
                <a:gd name="T7" fmla="*/ 0 h 5"/>
                <a:gd name="T8" fmla="*/ 804 w 809"/>
                <a:gd name="T9" fmla="*/ 5 h 5"/>
                <a:gd name="T10" fmla="*/ 669 w 809"/>
                <a:gd name="T11" fmla="*/ 5 h 5"/>
                <a:gd name="T12" fmla="*/ 560 w 809"/>
                <a:gd name="T13" fmla="*/ 5 h 5"/>
                <a:gd name="T14" fmla="*/ 560 w 809"/>
                <a:gd name="T15" fmla="*/ 0 h 5"/>
                <a:gd name="T16" fmla="*/ 669 w 809"/>
                <a:gd name="T17" fmla="*/ 0 h 5"/>
                <a:gd name="T18" fmla="*/ 669 w 809"/>
                <a:gd name="T19" fmla="*/ 5 h 5"/>
                <a:gd name="T20" fmla="*/ 288 w 809"/>
                <a:gd name="T21" fmla="*/ 5 h 5"/>
                <a:gd name="T22" fmla="*/ 179 w 809"/>
                <a:gd name="T23" fmla="*/ 5 h 5"/>
                <a:gd name="T24" fmla="*/ 179 w 809"/>
                <a:gd name="T25" fmla="*/ 0 h 5"/>
                <a:gd name="T26" fmla="*/ 288 w 809"/>
                <a:gd name="T27" fmla="*/ 0 h 5"/>
                <a:gd name="T28" fmla="*/ 288 w 809"/>
                <a:gd name="T29" fmla="*/ 5 h 5"/>
                <a:gd name="T30" fmla="*/ 68 w 809"/>
                <a:gd name="T31" fmla="*/ 5 h 5"/>
                <a:gd name="T32" fmla="*/ 0 w 809"/>
                <a:gd name="T33" fmla="*/ 5 h 5"/>
                <a:gd name="T34" fmla="*/ 0 w 809"/>
                <a:gd name="T35" fmla="*/ 0 h 5"/>
                <a:gd name="T36" fmla="*/ 75 w 809"/>
                <a:gd name="T37" fmla="*/ 0 h 5"/>
                <a:gd name="T38" fmla="*/ 73 w 809"/>
                <a:gd name="T39" fmla="*/ 0 h 5"/>
                <a:gd name="T40" fmla="*/ 73 w 809"/>
                <a:gd name="T41" fmla="*/ 0 h 5"/>
                <a:gd name="T42" fmla="*/ 70 w 809"/>
                <a:gd name="T43" fmla="*/ 3 h 5"/>
                <a:gd name="T44" fmla="*/ 70 w 809"/>
                <a:gd name="T45" fmla="*/ 3 h 5"/>
                <a:gd name="T46" fmla="*/ 70 w 809"/>
                <a:gd name="T47" fmla="*/ 3 h 5"/>
                <a:gd name="T48" fmla="*/ 68 w 809"/>
                <a:gd name="T49" fmla="*/ 3 h 5"/>
                <a:gd name="T50" fmla="*/ 68 w 809"/>
                <a:gd name="T51" fmla="*/ 5 h 5"/>
                <a:gd name="T52" fmla="*/ 68 w 809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9" h="5">
                  <a:moveTo>
                    <a:pt x="804" y="5"/>
                  </a:moveTo>
                  <a:lnTo>
                    <a:pt x="729" y="5"/>
                  </a:lnTo>
                  <a:lnTo>
                    <a:pt x="734" y="0"/>
                  </a:lnTo>
                  <a:lnTo>
                    <a:pt x="809" y="0"/>
                  </a:lnTo>
                  <a:lnTo>
                    <a:pt x="804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6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649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0" name="Freeform 132"/>
            <p:cNvSpPr>
              <a:spLocks noEditPoints="1"/>
            </p:cNvSpPr>
            <p:nvPr/>
          </p:nvSpPr>
          <p:spPr bwMode="auto">
            <a:xfrm>
              <a:off x="89" y="3454"/>
              <a:ext cx="811" cy="5"/>
            </a:xfrm>
            <a:custGeom>
              <a:avLst/>
              <a:gdLst>
                <a:gd name="T0" fmla="*/ 804 w 812"/>
                <a:gd name="T1" fmla="*/ 5 h 5"/>
                <a:gd name="T2" fmla="*/ 729 w 812"/>
                <a:gd name="T3" fmla="*/ 5 h 5"/>
                <a:gd name="T4" fmla="*/ 731 w 812"/>
                <a:gd name="T5" fmla="*/ 0 h 5"/>
                <a:gd name="T6" fmla="*/ 809 w 812"/>
                <a:gd name="T7" fmla="*/ 0 h 5"/>
                <a:gd name="T8" fmla="*/ 804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0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1 w 812"/>
                <a:gd name="T37" fmla="*/ 0 h 5"/>
                <a:gd name="T38" fmla="*/ 78 w 812"/>
                <a:gd name="T39" fmla="*/ 0 h 5"/>
                <a:gd name="T40" fmla="*/ 78 w 812"/>
                <a:gd name="T41" fmla="*/ 0 h 5"/>
                <a:gd name="T42" fmla="*/ 75 w 812"/>
                <a:gd name="T43" fmla="*/ 2 h 5"/>
                <a:gd name="T44" fmla="*/ 75 w 812"/>
                <a:gd name="T45" fmla="*/ 2 h 5"/>
                <a:gd name="T46" fmla="*/ 73 w 812"/>
                <a:gd name="T47" fmla="*/ 2 h 5"/>
                <a:gd name="T48" fmla="*/ 73 w 812"/>
                <a:gd name="T49" fmla="*/ 2 h 5"/>
                <a:gd name="T50" fmla="*/ 70 w 812"/>
                <a:gd name="T51" fmla="*/ 5 h 5"/>
                <a:gd name="T52" fmla="*/ 70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7" y="5"/>
                  </a:moveTo>
                  <a:lnTo>
                    <a:pt x="732" y="5"/>
                  </a:lnTo>
                  <a:lnTo>
                    <a:pt x="734" y="0"/>
                  </a:lnTo>
                  <a:lnTo>
                    <a:pt x="812" y="0"/>
                  </a:lnTo>
                  <a:lnTo>
                    <a:pt x="80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679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1" name="Freeform 133"/>
            <p:cNvSpPr>
              <a:spLocks noEditPoints="1"/>
            </p:cNvSpPr>
            <p:nvPr/>
          </p:nvSpPr>
          <p:spPr bwMode="auto">
            <a:xfrm>
              <a:off x="89" y="3452"/>
              <a:ext cx="811" cy="5"/>
            </a:xfrm>
            <a:custGeom>
              <a:avLst/>
              <a:gdLst>
                <a:gd name="T0" fmla="*/ 806 w 812"/>
                <a:gd name="T1" fmla="*/ 5 h 5"/>
                <a:gd name="T2" fmla="*/ 731 w 812"/>
                <a:gd name="T3" fmla="*/ 5 h 5"/>
                <a:gd name="T4" fmla="*/ 734 w 812"/>
                <a:gd name="T5" fmla="*/ 0 h 5"/>
                <a:gd name="T6" fmla="*/ 809 w 812"/>
                <a:gd name="T7" fmla="*/ 0 h 5"/>
                <a:gd name="T8" fmla="*/ 806 w 812"/>
                <a:gd name="T9" fmla="*/ 5 h 5"/>
                <a:gd name="T10" fmla="*/ 666 w 812"/>
                <a:gd name="T11" fmla="*/ 5 h 5"/>
                <a:gd name="T12" fmla="*/ 557 w 812"/>
                <a:gd name="T13" fmla="*/ 5 h 5"/>
                <a:gd name="T14" fmla="*/ 557 w 812"/>
                <a:gd name="T15" fmla="*/ 0 h 5"/>
                <a:gd name="T16" fmla="*/ 666 w 812"/>
                <a:gd name="T17" fmla="*/ 0 h 5"/>
                <a:gd name="T18" fmla="*/ 666 w 812"/>
                <a:gd name="T19" fmla="*/ 5 h 5"/>
                <a:gd name="T20" fmla="*/ 288 w 812"/>
                <a:gd name="T21" fmla="*/ 5 h 5"/>
                <a:gd name="T22" fmla="*/ 179 w 812"/>
                <a:gd name="T23" fmla="*/ 5 h 5"/>
                <a:gd name="T24" fmla="*/ 179 w 812"/>
                <a:gd name="T25" fmla="*/ 0 h 5"/>
                <a:gd name="T26" fmla="*/ 288 w 812"/>
                <a:gd name="T27" fmla="*/ 0 h 5"/>
                <a:gd name="T28" fmla="*/ 288 w 812"/>
                <a:gd name="T29" fmla="*/ 5 h 5"/>
                <a:gd name="T30" fmla="*/ 75 w 812"/>
                <a:gd name="T31" fmla="*/ 5 h 5"/>
                <a:gd name="T32" fmla="*/ 0 w 812"/>
                <a:gd name="T33" fmla="*/ 5 h 5"/>
                <a:gd name="T34" fmla="*/ 0 w 812"/>
                <a:gd name="T35" fmla="*/ 0 h 5"/>
                <a:gd name="T36" fmla="*/ 88 w 812"/>
                <a:gd name="T37" fmla="*/ 0 h 5"/>
                <a:gd name="T38" fmla="*/ 86 w 812"/>
                <a:gd name="T39" fmla="*/ 0 h 5"/>
                <a:gd name="T40" fmla="*/ 86 w 812"/>
                <a:gd name="T41" fmla="*/ 0 h 5"/>
                <a:gd name="T42" fmla="*/ 83 w 812"/>
                <a:gd name="T43" fmla="*/ 3 h 5"/>
                <a:gd name="T44" fmla="*/ 81 w 812"/>
                <a:gd name="T45" fmla="*/ 3 h 5"/>
                <a:gd name="T46" fmla="*/ 78 w 812"/>
                <a:gd name="T47" fmla="*/ 3 h 5"/>
                <a:gd name="T48" fmla="*/ 78 w 812"/>
                <a:gd name="T49" fmla="*/ 3 h 5"/>
                <a:gd name="T50" fmla="*/ 75 w 812"/>
                <a:gd name="T51" fmla="*/ 5 h 5"/>
                <a:gd name="T52" fmla="*/ 75 w 812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5">
                  <a:moveTo>
                    <a:pt x="809" y="5"/>
                  </a:moveTo>
                  <a:lnTo>
                    <a:pt x="734" y="5"/>
                  </a:lnTo>
                  <a:lnTo>
                    <a:pt x="737" y="0"/>
                  </a:lnTo>
                  <a:lnTo>
                    <a:pt x="812" y="0"/>
                  </a:lnTo>
                  <a:lnTo>
                    <a:pt x="809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75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3" y="3"/>
                  </a:lnTo>
                  <a:lnTo>
                    <a:pt x="81" y="3"/>
                  </a:lnTo>
                  <a:lnTo>
                    <a:pt x="78" y="3"/>
                  </a:lnTo>
                  <a:lnTo>
                    <a:pt x="75" y="5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2" name="Freeform 134"/>
            <p:cNvSpPr>
              <a:spLocks noEditPoints="1"/>
            </p:cNvSpPr>
            <p:nvPr/>
          </p:nvSpPr>
          <p:spPr bwMode="auto">
            <a:xfrm>
              <a:off x="89" y="3447"/>
              <a:ext cx="816" cy="7"/>
            </a:xfrm>
            <a:custGeom>
              <a:avLst/>
              <a:gdLst>
                <a:gd name="T0" fmla="*/ 815 w 815"/>
                <a:gd name="T1" fmla="*/ 9 h 6"/>
                <a:gd name="T2" fmla="*/ 737 w 815"/>
                <a:gd name="T3" fmla="*/ 9 h 6"/>
                <a:gd name="T4" fmla="*/ 742 w 815"/>
                <a:gd name="T5" fmla="*/ 0 h 6"/>
                <a:gd name="T6" fmla="*/ 818 w 815"/>
                <a:gd name="T7" fmla="*/ 0 h 6"/>
                <a:gd name="T8" fmla="*/ 815 w 815"/>
                <a:gd name="T9" fmla="*/ 9 h 6"/>
                <a:gd name="T10" fmla="*/ 672 w 815"/>
                <a:gd name="T11" fmla="*/ 9 h 6"/>
                <a:gd name="T12" fmla="*/ 563 w 815"/>
                <a:gd name="T13" fmla="*/ 9 h 6"/>
                <a:gd name="T14" fmla="*/ 563 w 815"/>
                <a:gd name="T15" fmla="*/ 0 h 6"/>
                <a:gd name="T16" fmla="*/ 672 w 815"/>
                <a:gd name="T17" fmla="*/ 0 h 6"/>
                <a:gd name="T18" fmla="*/ 672 w 815"/>
                <a:gd name="T19" fmla="*/ 9 h 6"/>
                <a:gd name="T20" fmla="*/ 288 w 815"/>
                <a:gd name="T21" fmla="*/ 9 h 6"/>
                <a:gd name="T22" fmla="*/ 179 w 815"/>
                <a:gd name="T23" fmla="*/ 9 h 6"/>
                <a:gd name="T24" fmla="*/ 179 w 815"/>
                <a:gd name="T25" fmla="*/ 0 h 6"/>
                <a:gd name="T26" fmla="*/ 288 w 815"/>
                <a:gd name="T27" fmla="*/ 0 h 6"/>
                <a:gd name="T28" fmla="*/ 288 w 815"/>
                <a:gd name="T29" fmla="*/ 9 h 6"/>
                <a:gd name="T30" fmla="*/ 81 w 815"/>
                <a:gd name="T31" fmla="*/ 9 h 6"/>
                <a:gd name="T32" fmla="*/ 0 w 815"/>
                <a:gd name="T33" fmla="*/ 9 h 6"/>
                <a:gd name="T34" fmla="*/ 0 w 815"/>
                <a:gd name="T35" fmla="*/ 0 h 6"/>
                <a:gd name="T36" fmla="*/ 101 w 815"/>
                <a:gd name="T37" fmla="*/ 0 h 6"/>
                <a:gd name="T38" fmla="*/ 99 w 815"/>
                <a:gd name="T39" fmla="*/ 0 h 6"/>
                <a:gd name="T40" fmla="*/ 96 w 815"/>
                <a:gd name="T41" fmla="*/ 0 h 6"/>
                <a:gd name="T42" fmla="*/ 94 w 815"/>
                <a:gd name="T43" fmla="*/ 6 h 6"/>
                <a:gd name="T44" fmla="*/ 91 w 815"/>
                <a:gd name="T45" fmla="*/ 6 h 6"/>
                <a:gd name="T46" fmla="*/ 88 w 815"/>
                <a:gd name="T47" fmla="*/ 6 h 6"/>
                <a:gd name="T48" fmla="*/ 86 w 815"/>
                <a:gd name="T49" fmla="*/ 6 h 6"/>
                <a:gd name="T50" fmla="*/ 83 w 815"/>
                <a:gd name="T51" fmla="*/ 9 h 6"/>
                <a:gd name="T52" fmla="*/ 81 w 815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5" h="6">
                  <a:moveTo>
                    <a:pt x="812" y="6"/>
                  </a:moveTo>
                  <a:lnTo>
                    <a:pt x="734" y="6"/>
                  </a:lnTo>
                  <a:lnTo>
                    <a:pt x="739" y="0"/>
                  </a:lnTo>
                  <a:lnTo>
                    <a:pt x="815" y="0"/>
                  </a:lnTo>
                  <a:lnTo>
                    <a:pt x="81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288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288" y="0"/>
                  </a:lnTo>
                  <a:lnTo>
                    <a:pt x="288" y="6"/>
                  </a:lnTo>
                  <a:close/>
                  <a:moveTo>
                    <a:pt x="8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4" y="3"/>
                  </a:lnTo>
                  <a:lnTo>
                    <a:pt x="91" y="3"/>
                  </a:lnTo>
                  <a:lnTo>
                    <a:pt x="88" y="3"/>
                  </a:lnTo>
                  <a:lnTo>
                    <a:pt x="86" y="3"/>
                  </a:lnTo>
                  <a:lnTo>
                    <a:pt x="83" y="6"/>
                  </a:lnTo>
                  <a:lnTo>
                    <a:pt x="81" y="6"/>
                  </a:lnTo>
                  <a:close/>
                </a:path>
              </a:pathLst>
            </a:custGeom>
            <a:solidFill>
              <a:srgbClr val="66A1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3" name="Freeform 135"/>
            <p:cNvSpPr>
              <a:spLocks noEditPoints="1"/>
            </p:cNvSpPr>
            <p:nvPr/>
          </p:nvSpPr>
          <p:spPr bwMode="auto">
            <a:xfrm>
              <a:off x="89" y="3447"/>
              <a:ext cx="816" cy="5"/>
            </a:xfrm>
            <a:custGeom>
              <a:avLst/>
              <a:gdLst>
                <a:gd name="T0" fmla="*/ 809 w 817"/>
                <a:gd name="T1" fmla="*/ 5 h 5"/>
                <a:gd name="T2" fmla="*/ 734 w 817"/>
                <a:gd name="T3" fmla="*/ 5 h 5"/>
                <a:gd name="T4" fmla="*/ 739 w 817"/>
                <a:gd name="T5" fmla="*/ 0 h 5"/>
                <a:gd name="T6" fmla="*/ 814 w 817"/>
                <a:gd name="T7" fmla="*/ 0 h 5"/>
                <a:gd name="T8" fmla="*/ 809 w 817"/>
                <a:gd name="T9" fmla="*/ 5 h 5"/>
                <a:gd name="T10" fmla="*/ 666 w 817"/>
                <a:gd name="T11" fmla="*/ 5 h 5"/>
                <a:gd name="T12" fmla="*/ 557 w 817"/>
                <a:gd name="T13" fmla="*/ 5 h 5"/>
                <a:gd name="T14" fmla="*/ 557 w 817"/>
                <a:gd name="T15" fmla="*/ 0 h 5"/>
                <a:gd name="T16" fmla="*/ 666 w 817"/>
                <a:gd name="T17" fmla="*/ 0 h 5"/>
                <a:gd name="T18" fmla="*/ 666 w 817"/>
                <a:gd name="T19" fmla="*/ 5 h 5"/>
                <a:gd name="T20" fmla="*/ 288 w 817"/>
                <a:gd name="T21" fmla="*/ 5 h 5"/>
                <a:gd name="T22" fmla="*/ 179 w 817"/>
                <a:gd name="T23" fmla="*/ 5 h 5"/>
                <a:gd name="T24" fmla="*/ 179 w 817"/>
                <a:gd name="T25" fmla="*/ 0 h 5"/>
                <a:gd name="T26" fmla="*/ 314 w 817"/>
                <a:gd name="T27" fmla="*/ 0 h 5"/>
                <a:gd name="T28" fmla="*/ 314 w 817"/>
                <a:gd name="T29" fmla="*/ 0 h 5"/>
                <a:gd name="T30" fmla="*/ 288 w 817"/>
                <a:gd name="T31" fmla="*/ 0 h 5"/>
                <a:gd name="T32" fmla="*/ 288 w 817"/>
                <a:gd name="T33" fmla="*/ 5 h 5"/>
                <a:gd name="T34" fmla="*/ 88 w 817"/>
                <a:gd name="T35" fmla="*/ 5 h 5"/>
                <a:gd name="T36" fmla="*/ 0 w 817"/>
                <a:gd name="T37" fmla="*/ 5 h 5"/>
                <a:gd name="T38" fmla="*/ 0 w 817"/>
                <a:gd name="T39" fmla="*/ 0 h 5"/>
                <a:gd name="T40" fmla="*/ 161 w 817"/>
                <a:gd name="T41" fmla="*/ 0 h 5"/>
                <a:gd name="T42" fmla="*/ 161 w 817"/>
                <a:gd name="T43" fmla="*/ 0 h 5"/>
                <a:gd name="T44" fmla="*/ 148 w 817"/>
                <a:gd name="T45" fmla="*/ 0 h 5"/>
                <a:gd name="T46" fmla="*/ 138 w 817"/>
                <a:gd name="T47" fmla="*/ 0 h 5"/>
                <a:gd name="T48" fmla="*/ 127 w 817"/>
                <a:gd name="T49" fmla="*/ 0 h 5"/>
                <a:gd name="T50" fmla="*/ 117 w 817"/>
                <a:gd name="T51" fmla="*/ 0 h 5"/>
                <a:gd name="T52" fmla="*/ 109 w 817"/>
                <a:gd name="T53" fmla="*/ 2 h 5"/>
                <a:gd name="T54" fmla="*/ 101 w 817"/>
                <a:gd name="T55" fmla="*/ 2 h 5"/>
                <a:gd name="T56" fmla="*/ 94 w 817"/>
                <a:gd name="T57" fmla="*/ 2 h 5"/>
                <a:gd name="T58" fmla="*/ 88 w 817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17" h="5">
                  <a:moveTo>
                    <a:pt x="812" y="5"/>
                  </a:moveTo>
                  <a:lnTo>
                    <a:pt x="737" y="5"/>
                  </a:lnTo>
                  <a:lnTo>
                    <a:pt x="742" y="0"/>
                  </a:lnTo>
                  <a:lnTo>
                    <a:pt x="817" y="0"/>
                  </a:lnTo>
                  <a:lnTo>
                    <a:pt x="812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288" y="0"/>
                  </a:lnTo>
                  <a:lnTo>
                    <a:pt x="288" y="5"/>
                  </a:lnTo>
                  <a:close/>
                  <a:moveTo>
                    <a:pt x="8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4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17" y="0"/>
                  </a:lnTo>
                  <a:lnTo>
                    <a:pt x="109" y="2"/>
                  </a:lnTo>
                  <a:lnTo>
                    <a:pt x="101" y="2"/>
                  </a:lnTo>
                  <a:lnTo>
                    <a:pt x="94" y="2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4" name="Freeform 136"/>
            <p:cNvSpPr>
              <a:spLocks noEditPoints="1"/>
            </p:cNvSpPr>
            <p:nvPr/>
          </p:nvSpPr>
          <p:spPr bwMode="auto">
            <a:xfrm>
              <a:off x="89" y="3442"/>
              <a:ext cx="820" cy="5"/>
            </a:xfrm>
            <a:custGeom>
              <a:avLst/>
              <a:gdLst>
                <a:gd name="T0" fmla="*/ 815 w 820"/>
                <a:gd name="T1" fmla="*/ 5 h 5"/>
                <a:gd name="T2" fmla="*/ 739 w 820"/>
                <a:gd name="T3" fmla="*/ 5 h 5"/>
                <a:gd name="T4" fmla="*/ 745 w 820"/>
                <a:gd name="T5" fmla="*/ 0 h 5"/>
                <a:gd name="T6" fmla="*/ 820 w 820"/>
                <a:gd name="T7" fmla="*/ 0 h 5"/>
                <a:gd name="T8" fmla="*/ 815 w 820"/>
                <a:gd name="T9" fmla="*/ 5 h 5"/>
                <a:gd name="T10" fmla="*/ 669 w 820"/>
                <a:gd name="T11" fmla="*/ 5 h 5"/>
                <a:gd name="T12" fmla="*/ 560 w 820"/>
                <a:gd name="T13" fmla="*/ 5 h 5"/>
                <a:gd name="T14" fmla="*/ 560 w 820"/>
                <a:gd name="T15" fmla="*/ 0 h 5"/>
                <a:gd name="T16" fmla="*/ 669 w 820"/>
                <a:gd name="T17" fmla="*/ 0 h 5"/>
                <a:gd name="T18" fmla="*/ 669 w 820"/>
                <a:gd name="T19" fmla="*/ 5 h 5"/>
                <a:gd name="T20" fmla="*/ 288 w 820"/>
                <a:gd name="T21" fmla="*/ 5 h 5"/>
                <a:gd name="T22" fmla="*/ 179 w 820"/>
                <a:gd name="T23" fmla="*/ 5 h 5"/>
                <a:gd name="T24" fmla="*/ 179 w 820"/>
                <a:gd name="T25" fmla="*/ 0 h 5"/>
                <a:gd name="T26" fmla="*/ 314 w 820"/>
                <a:gd name="T27" fmla="*/ 0 h 5"/>
                <a:gd name="T28" fmla="*/ 314 w 820"/>
                <a:gd name="T29" fmla="*/ 3 h 5"/>
                <a:gd name="T30" fmla="*/ 288 w 820"/>
                <a:gd name="T31" fmla="*/ 3 h 5"/>
                <a:gd name="T32" fmla="*/ 288 w 820"/>
                <a:gd name="T33" fmla="*/ 5 h 5"/>
                <a:gd name="T34" fmla="*/ 101 w 820"/>
                <a:gd name="T35" fmla="*/ 5 h 5"/>
                <a:gd name="T36" fmla="*/ 0 w 820"/>
                <a:gd name="T37" fmla="*/ 5 h 5"/>
                <a:gd name="T38" fmla="*/ 0 w 820"/>
                <a:gd name="T39" fmla="*/ 0 h 5"/>
                <a:gd name="T40" fmla="*/ 161 w 820"/>
                <a:gd name="T41" fmla="*/ 0 h 5"/>
                <a:gd name="T42" fmla="*/ 161 w 820"/>
                <a:gd name="T43" fmla="*/ 3 h 5"/>
                <a:gd name="T44" fmla="*/ 153 w 820"/>
                <a:gd name="T45" fmla="*/ 3 h 5"/>
                <a:gd name="T46" fmla="*/ 143 w 820"/>
                <a:gd name="T47" fmla="*/ 3 h 5"/>
                <a:gd name="T48" fmla="*/ 135 w 820"/>
                <a:gd name="T49" fmla="*/ 3 h 5"/>
                <a:gd name="T50" fmla="*/ 127 w 820"/>
                <a:gd name="T51" fmla="*/ 3 h 5"/>
                <a:gd name="T52" fmla="*/ 119 w 820"/>
                <a:gd name="T53" fmla="*/ 3 h 5"/>
                <a:gd name="T54" fmla="*/ 114 w 820"/>
                <a:gd name="T55" fmla="*/ 5 h 5"/>
                <a:gd name="T56" fmla="*/ 107 w 820"/>
                <a:gd name="T57" fmla="*/ 5 h 5"/>
                <a:gd name="T58" fmla="*/ 101 w 820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0" h="5">
                  <a:moveTo>
                    <a:pt x="815" y="5"/>
                  </a:moveTo>
                  <a:lnTo>
                    <a:pt x="739" y="5"/>
                  </a:lnTo>
                  <a:lnTo>
                    <a:pt x="745" y="0"/>
                  </a:lnTo>
                  <a:lnTo>
                    <a:pt x="820" y="0"/>
                  </a:lnTo>
                  <a:lnTo>
                    <a:pt x="81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288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3"/>
                  </a:lnTo>
                  <a:lnTo>
                    <a:pt x="288" y="3"/>
                  </a:lnTo>
                  <a:lnTo>
                    <a:pt x="288" y="5"/>
                  </a:lnTo>
                  <a:close/>
                  <a:moveTo>
                    <a:pt x="10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3"/>
                  </a:lnTo>
                  <a:lnTo>
                    <a:pt x="153" y="3"/>
                  </a:lnTo>
                  <a:lnTo>
                    <a:pt x="143" y="3"/>
                  </a:lnTo>
                  <a:lnTo>
                    <a:pt x="135" y="3"/>
                  </a:lnTo>
                  <a:lnTo>
                    <a:pt x="127" y="3"/>
                  </a:lnTo>
                  <a:lnTo>
                    <a:pt x="119" y="3"/>
                  </a:lnTo>
                  <a:lnTo>
                    <a:pt x="114" y="5"/>
                  </a:lnTo>
                  <a:lnTo>
                    <a:pt x="107" y="5"/>
                  </a:lnTo>
                  <a:lnTo>
                    <a:pt x="101" y="5"/>
                  </a:lnTo>
                  <a:close/>
                </a:path>
              </a:pathLst>
            </a:custGeom>
            <a:solidFill>
              <a:srgbClr val="67A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5" name="Freeform 137"/>
            <p:cNvSpPr>
              <a:spLocks noEditPoints="1"/>
            </p:cNvSpPr>
            <p:nvPr/>
          </p:nvSpPr>
          <p:spPr bwMode="auto">
            <a:xfrm>
              <a:off x="89" y="3440"/>
              <a:ext cx="822" cy="7"/>
            </a:xfrm>
            <a:custGeom>
              <a:avLst/>
              <a:gdLst>
                <a:gd name="T0" fmla="*/ 817 w 822"/>
                <a:gd name="T1" fmla="*/ 14 h 5"/>
                <a:gd name="T2" fmla="*/ 742 w 822"/>
                <a:gd name="T3" fmla="*/ 14 h 5"/>
                <a:gd name="T4" fmla="*/ 747 w 822"/>
                <a:gd name="T5" fmla="*/ 0 h 5"/>
                <a:gd name="T6" fmla="*/ 822 w 822"/>
                <a:gd name="T7" fmla="*/ 0 h 5"/>
                <a:gd name="T8" fmla="*/ 817 w 822"/>
                <a:gd name="T9" fmla="*/ 14 h 5"/>
                <a:gd name="T10" fmla="*/ 669 w 822"/>
                <a:gd name="T11" fmla="*/ 14 h 5"/>
                <a:gd name="T12" fmla="*/ 560 w 822"/>
                <a:gd name="T13" fmla="*/ 14 h 5"/>
                <a:gd name="T14" fmla="*/ 560 w 822"/>
                <a:gd name="T15" fmla="*/ 0 h 5"/>
                <a:gd name="T16" fmla="*/ 669 w 822"/>
                <a:gd name="T17" fmla="*/ 0 h 5"/>
                <a:gd name="T18" fmla="*/ 669 w 822"/>
                <a:gd name="T19" fmla="*/ 14 h 5"/>
                <a:gd name="T20" fmla="*/ 314 w 822"/>
                <a:gd name="T21" fmla="*/ 14 h 5"/>
                <a:gd name="T22" fmla="*/ 179 w 822"/>
                <a:gd name="T23" fmla="*/ 14 h 5"/>
                <a:gd name="T24" fmla="*/ 179 w 822"/>
                <a:gd name="T25" fmla="*/ 0 h 5"/>
                <a:gd name="T26" fmla="*/ 314 w 822"/>
                <a:gd name="T27" fmla="*/ 0 h 5"/>
                <a:gd name="T28" fmla="*/ 314 w 822"/>
                <a:gd name="T29" fmla="*/ 14 h 5"/>
                <a:gd name="T30" fmla="*/ 161 w 822"/>
                <a:gd name="T31" fmla="*/ 14 h 5"/>
                <a:gd name="T32" fmla="*/ 0 w 822"/>
                <a:gd name="T33" fmla="*/ 14 h 5"/>
                <a:gd name="T34" fmla="*/ 0 w 822"/>
                <a:gd name="T35" fmla="*/ 0 h 5"/>
                <a:gd name="T36" fmla="*/ 161 w 822"/>
                <a:gd name="T37" fmla="*/ 0 h 5"/>
                <a:gd name="T38" fmla="*/ 161 w 822"/>
                <a:gd name="T39" fmla="*/ 14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2" h="5">
                  <a:moveTo>
                    <a:pt x="817" y="5"/>
                  </a:moveTo>
                  <a:lnTo>
                    <a:pt x="742" y="5"/>
                  </a:lnTo>
                  <a:lnTo>
                    <a:pt x="747" y="0"/>
                  </a:lnTo>
                  <a:lnTo>
                    <a:pt x="822" y="0"/>
                  </a:lnTo>
                  <a:lnTo>
                    <a:pt x="817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6" name="Freeform 138"/>
            <p:cNvSpPr>
              <a:spLocks noEditPoints="1"/>
            </p:cNvSpPr>
            <p:nvPr/>
          </p:nvSpPr>
          <p:spPr bwMode="auto">
            <a:xfrm>
              <a:off x="89" y="3438"/>
              <a:ext cx="825" cy="5"/>
            </a:xfrm>
            <a:custGeom>
              <a:avLst/>
              <a:gdLst>
                <a:gd name="T0" fmla="*/ 820 w 825"/>
                <a:gd name="T1" fmla="*/ 5 h 5"/>
                <a:gd name="T2" fmla="*/ 745 w 825"/>
                <a:gd name="T3" fmla="*/ 5 h 5"/>
                <a:gd name="T4" fmla="*/ 750 w 825"/>
                <a:gd name="T5" fmla="*/ 0 h 5"/>
                <a:gd name="T6" fmla="*/ 825 w 825"/>
                <a:gd name="T7" fmla="*/ 0 h 5"/>
                <a:gd name="T8" fmla="*/ 820 w 825"/>
                <a:gd name="T9" fmla="*/ 5 h 5"/>
                <a:gd name="T10" fmla="*/ 669 w 825"/>
                <a:gd name="T11" fmla="*/ 5 h 5"/>
                <a:gd name="T12" fmla="*/ 560 w 825"/>
                <a:gd name="T13" fmla="*/ 5 h 5"/>
                <a:gd name="T14" fmla="*/ 560 w 825"/>
                <a:gd name="T15" fmla="*/ 0 h 5"/>
                <a:gd name="T16" fmla="*/ 669 w 825"/>
                <a:gd name="T17" fmla="*/ 0 h 5"/>
                <a:gd name="T18" fmla="*/ 669 w 825"/>
                <a:gd name="T19" fmla="*/ 5 h 5"/>
                <a:gd name="T20" fmla="*/ 314 w 825"/>
                <a:gd name="T21" fmla="*/ 5 h 5"/>
                <a:gd name="T22" fmla="*/ 179 w 825"/>
                <a:gd name="T23" fmla="*/ 5 h 5"/>
                <a:gd name="T24" fmla="*/ 179 w 825"/>
                <a:gd name="T25" fmla="*/ 0 h 5"/>
                <a:gd name="T26" fmla="*/ 314 w 825"/>
                <a:gd name="T27" fmla="*/ 0 h 5"/>
                <a:gd name="T28" fmla="*/ 314 w 825"/>
                <a:gd name="T29" fmla="*/ 5 h 5"/>
                <a:gd name="T30" fmla="*/ 161 w 825"/>
                <a:gd name="T31" fmla="*/ 5 h 5"/>
                <a:gd name="T32" fmla="*/ 0 w 825"/>
                <a:gd name="T33" fmla="*/ 5 h 5"/>
                <a:gd name="T34" fmla="*/ 0 w 825"/>
                <a:gd name="T35" fmla="*/ 0 h 5"/>
                <a:gd name="T36" fmla="*/ 161 w 825"/>
                <a:gd name="T37" fmla="*/ 0 h 5"/>
                <a:gd name="T38" fmla="*/ 161 w 825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5" h="5">
                  <a:moveTo>
                    <a:pt x="820" y="5"/>
                  </a:moveTo>
                  <a:lnTo>
                    <a:pt x="745" y="5"/>
                  </a:lnTo>
                  <a:lnTo>
                    <a:pt x="750" y="0"/>
                  </a:lnTo>
                  <a:lnTo>
                    <a:pt x="825" y="0"/>
                  </a:lnTo>
                  <a:lnTo>
                    <a:pt x="820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6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7" name="Freeform 139"/>
            <p:cNvSpPr>
              <a:spLocks noEditPoints="1"/>
            </p:cNvSpPr>
            <p:nvPr/>
          </p:nvSpPr>
          <p:spPr bwMode="auto">
            <a:xfrm>
              <a:off x="89" y="3435"/>
              <a:ext cx="848" cy="5"/>
            </a:xfrm>
            <a:custGeom>
              <a:avLst/>
              <a:gdLst>
                <a:gd name="T0" fmla="*/ 822 w 848"/>
                <a:gd name="T1" fmla="*/ 3 h 6"/>
                <a:gd name="T2" fmla="*/ 747 w 848"/>
                <a:gd name="T3" fmla="*/ 3 h 6"/>
                <a:gd name="T4" fmla="*/ 750 w 848"/>
                <a:gd name="T5" fmla="*/ 3 h 6"/>
                <a:gd name="T6" fmla="*/ 724 w 848"/>
                <a:gd name="T7" fmla="*/ 3 h 6"/>
                <a:gd name="T8" fmla="*/ 724 w 848"/>
                <a:gd name="T9" fmla="*/ 0 h 6"/>
                <a:gd name="T10" fmla="*/ 848 w 848"/>
                <a:gd name="T11" fmla="*/ 0 h 6"/>
                <a:gd name="T12" fmla="*/ 848 w 848"/>
                <a:gd name="T13" fmla="*/ 3 h 6"/>
                <a:gd name="T14" fmla="*/ 825 w 848"/>
                <a:gd name="T15" fmla="*/ 3 h 6"/>
                <a:gd name="T16" fmla="*/ 822 w 848"/>
                <a:gd name="T17" fmla="*/ 3 h 6"/>
                <a:gd name="T18" fmla="*/ 669 w 848"/>
                <a:gd name="T19" fmla="*/ 3 h 6"/>
                <a:gd name="T20" fmla="*/ 560 w 848"/>
                <a:gd name="T21" fmla="*/ 3 h 6"/>
                <a:gd name="T22" fmla="*/ 560 w 848"/>
                <a:gd name="T23" fmla="*/ 3 h 6"/>
                <a:gd name="T24" fmla="*/ 540 w 848"/>
                <a:gd name="T25" fmla="*/ 3 h 6"/>
                <a:gd name="T26" fmla="*/ 540 w 848"/>
                <a:gd name="T27" fmla="*/ 0 h 6"/>
                <a:gd name="T28" fmla="*/ 669 w 848"/>
                <a:gd name="T29" fmla="*/ 0 h 6"/>
                <a:gd name="T30" fmla="*/ 669 w 848"/>
                <a:gd name="T31" fmla="*/ 3 h 6"/>
                <a:gd name="T32" fmla="*/ 669 w 848"/>
                <a:gd name="T33" fmla="*/ 3 h 6"/>
                <a:gd name="T34" fmla="*/ 314 w 848"/>
                <a:gd name="T35" fmla="*/ 3 h 6"/>
                <a:gd name="T36" fmla="*/ 179 w 848"/>
                <a:gd name="T37" fmla="*/ 3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3 h 6"/>
                <a:gd name="T44" fmla="*/ 161 w 848"/>
                <a:gd name="T45" fmla="*/ 3 h 6"/>
                <a:gd name="T46" fmla="*/ 0 w 848"/>
                <a:gd name="T47" fmla="*/ 3 h 6"/>
                <a:gd name="T48" fmla="*/ 0 w 848"/>
                <a:gd name="T49" fmla="*/ 0 h 6"/>
                <a:gd name="T50" fmla="*/ 161 w 848"/>
                <a:gd name="T51" fmla="*/ 0 h 6"/>
                <a:gd name="T52" fmla="*/ 161 w 848"/>
                <a:gd name="T53" fmla="*/ 3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22" y="6"/>
                  </a:moveTo>
                  <a:lnTo>
                    <a:pt x="747" y="6"/>
                  </a:lnTo>
                  <a:lnTo>
                    <a:pt x="750" y="3"/>
                  </a:lnTo>
                  <a:lnTo>
                    <a:pt x="724" y="3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3"/>
                  </a:lnTo>
                  <a:lnTo>
                    <a:pt x="825" y="3"/>
                  </a:lnTo>
                  <a:lnTo>
                    <a:pt x="822" y="6"/>
                  </a:lnTo>
                  <a:close/>
                  <a:moveTo>
                    <a:pt x="669" y="6"/>
                  </a:moveTo>
                  <a:lnTo>
                    <a:pt x="560" y="6"/>
                  </a:lnTo>
                  <a:lnTo>
                    <a:pt x="560" y="3"/>
                  </a:lnTo>
                  <a:lnTo>
                    <a:pt x="540" y="3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1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6"/>
                  </a:lnTo>
                  <a:close/>
                </a:path>
              </a:pathLst>
            </a:custGeom>
            <a:solidFill>
              <a:srgbClr val="68A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8" name="Freeform 140"/>
            <p:cNvSpPr>
              <a:spLocks noEditPoints="1"/>
            </p:cNvSpPr>
            <p:nvPr/>
          </p:nvSpPr>
          <p:spPr bwMode="auto">
            <a:xfrm>
              <a:off x="89" y="3433"/>
              <a:ext cx="848" cy="5"/>
            </a:xfrm>
            <a:custGeom>
              <a:avLst/>
              <a:gdLst>
                <a:gd name="T0" fmla="*/ 825 w 848"/>
                <a:gd name="T1" fmla="*/ 5 h 5"/>
                <a:gd name="T2" fmla="*/ 750 w 848"/>
                <a:gd name="T3" fmla="*/ 5 h 5"/>
                <a:gd name="T4" fmla="*/ 750 w 848"/>
                <a:gd name="T5" fmla="*/ 5 h 5"/>
                <a:gd name="T6" fmla="*/ 724 w 848"/>
                <a:gd name="T7" fmla="*/ 5 h 5"/>
                <a:gd name="T8" fmla="*/ 724 w 848"/>
                <a:gd name="T9" fmla="*/ 0 h 5"/>
                <a:gd name="T10" fmla="*/ 848 w 848"/>
                <a:gd name="T11" fmla="*/ 0 h 5"/>
                <a:gd name="T12" fmla="*/ 848 w 848"/>
                <a:gd name="T13" fmla="*/ 5 h 5"/>
                <a:gd name="T14" fmla="*/ 825 w 848"/>
                <a:gd name="T15" fmla="*/ 5 h 5"/>
                <a:gd name="T16" fmla="*/ 825 w 848"/>
                <a:gd name="T17" fmla="*/ 5 h 5"/>
                <a:gd name="T18" fmla="*/ 669 w 848"/>
                <a:gd name="T19" fmla="*/ 5 h 5"/>
                <a:gd name="T20" fmla="*/ 560 w 848"/>
                <a:gd name="T21" fmla="*/ 5 h 5"/>
                <a:gd name="T22" fmla="*/ 560 w 848"/>
                <a:gd name="T23" fmla="*/ 5 h 5"/>
                <a:gd name="T24" fmla="*/ 540 w 848"/>
                <a:gd name="T25" fmla="*/ 5 h 5"/>
                <a:gd name="T26" fmla="*/ 540 w 848"/>
                <a:gd name="T27" fmla="*/ 0 h 5"/>
                <a:gd name="T28" fmla="*/ 669 w 848"/>
                <a:gd name="T29" fmla="*/ 0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1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1 w 848"/>
                <a:gd name="T51" fmla="*/ 0 h 5"/>
                <a:gd name="T52" fmla="*/ 161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25" y="5"/>
                  </a:moveTo>
                  <a:lnTo>
                    <a:pt x="750" y="5"/>
                  </a:ln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lnTo>
                    <a:pt x="825" y="5"/>
                  </a:lnTo>
                  <a:close/>
                  <a:moveTo>
                    <a:pt x="669" y="5"/>
                  </a:moveTo>
                  <a:lnTo>
                    <a:pt x="560" y="5"/>
                  </a:ln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1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9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89" name="Freeform 141"/>
            <p:cNvSpPr>
              <a:spLocks noEditPoints="1"/>
            </p:cNvSpPr>
            <p:nvPr/>
          </p:nvSpPr>
          <p:spPr bwMode="auto">
            <a:xfrm>
              <a:off x="89" y="343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9A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0" name="Freeform 142"/>
            <p:cNvSpPr>
              <a:spLocks noEditPoints="1"/>
            </p:cNvSpPr>
            <p:nvPr/>
          </p:nvSpPr>
          <p:spPr bwMode="auto">
            <a:xfrm>
              <a:off x="89" y="3428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1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1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1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6BA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1" name="Freeform 143"/>
            <p:cNvSpPr>
              <a:spLocks noEditPoints="1"/>
            </p:cNvSpPr>
            <p:nvPr/>
          </p:nvSpPr>
          <p:spPr bwMode="auto">
            <a:xfrm>
              <a:off x="89" y="342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AA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2" name="Freeform 144"/>
            <p:cNvSpPr>
              <a:spLocks noEditPoints="1"/>
            </p:cNvSpPr>
            <p:nvPr/>
          </p:nvSpPr>
          <p:spPr bwMode="auto">
            <a:xfrm>
              <a:off x="89" y="3421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9 h 6"/>
                <a:gd name="T20" fmla="*/ 314 w 848"/>
                <a:gd name="T21" fmla="*/ 9 h 6"/>
                <a:gd name="T22" fmla="*/ 179 w 848"/>
                <a:gd name="T23" fmla="*/ 9 h 6"/>
                <a:gd name="T24" fmla="*/ 179 w 848"/>
                <a:gd name="T25" fmla="*/ 0 h 6"/>
                <a:gd name="T26" fmla="*/ 314 w 848"/>
                <a:gd name="T27" fmla="*/ 0 h 6"/>
                <a:gd name="T28" fmla="*/ 314 w 848"/>
                <a:gd name="T29" fmla="*/ 9 h 6"/>
                <a:gd name="T30" fmla="*/ 164 w 848"/>
                <a:gd name="T31" fmla="*/ 9 h 6"/>
                <a:gd name="T32" fmla="*/ 0 w 848"/>
                <a:gd name="T33" fmla="*/ 9 h 6"/>
                <a:gd name="T34" fmla="*/ 0 w 848"/>
                <a:gd name="T35" fmla="*/ 0 h 6"/>
                <a:gd name="T36" fmla="*/ 164 w 848"/>
                <a:gd name="T37" fmla="*/ 0 h 6"/>
                <a:gd name="T38" fmla="*/ 164 w 848"/>
                <a:gd name="T39" fmla="*/ 9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DA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3" name="Freeform 145"/>
            <p:cNvSpPr>
              <a:spLocks noEditPoints="1"/>
            </p:cNvSpPr>
            <p:nvPr/>
          </p:nvSpPr>
          <p:spPr bwMode="auto">
            <a:xfrm>
              <a:off x="89" y="3421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5 h 5"/>
                <a:gd name="T20" fmla="*/ 314 w 848"/>
                <a:gd name="T21" fmla="*/ 5 h 5"/>
                <a:gd name="T22" fmla="*/ 179 w 848"/>
                <a:gd name="T23" fmla="*/ 5 h 5"/>
                <a:gd name="T24" fmla="*/ 179 w 848"/>
                <a:gd name="T25" fmla="*/ 0 h 5"/>
                <a:gd name="T26" fmla="*/ 314 w 848"/>
                <a:gd name="T27" fmla="*/ 0 h 5"/>
                <a:gd name="T28" fmla="*/ 314 w 848"/>
                <a:gd name="T29" fmla="*/ 5 h 5"/>
                <a:gd name="T30" fmla="*/ 164 w 848"/>
                <a:gd name="T31" fmla="*/ 5 h 5"/>
                <a:gd name="T32" fmla="*/ 0 w 848"/>
                <a:gd name="T33" fmla="*/ 5 h 5"/>
                <a:gd name="T34" fmla="*/ 0 w 848"/>
                <a:gd name="T35" fmla="*/ 0 h 5"/>
                <a:gd name="T36" fmla="*/ 164 w 848"/>
                <a:gd name="T37" fmla="*/ 0 h 5"/>
                <a:gd name="T38" fmla="*/ 164 w 848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4" name="Freeform 146"/>
            <p:cNvSpPr>
              <a:spLocks noEditPoints="1"/>
            </p:cNvSpPr>
            <p:nvPr/>
          </p:nvSpPr>
          <p:spPr bwMode="auto">
            <a:xfrm>
              <a:off x="89" y="3416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0 h 5"/>
                <a:gd name="T24" fmla="*/ 669 w 848"/>
                <a:gd name="T25" fmla="*/ 0 h 5"/>
                <a:gd name="T26" fmla="*/ 669 w 848"/>
                <a:gd name="T27" fmla="*/ 0 h 5"/>
                <a:gd name="T28" fmla="*/ 669 w 848"/>
                <a:gd name="T29" fmla="*/ 0 h 5"/>
                <a:gd name="T30" fmla="*/ 669 w 848"/>
                <a:gd name="T31" fmla="*/ 0 h 5"/>
                <a:gd name="T32" fmla="*/ 669 w 848"/>
                <a:gd name="T33" fmla="*/ 0 h 5"/>
                <a:gd name="T34" fmla="*/ 669 w 848"/>
                <a:gd name="T35" fmla="*/ 0 h 5"/>
                <a:gd name="T36" fmla="*/ 669 w 848"/>
                <a:gd name="T37" fmla="*/ 0 h 5"/>
                <a:gd name="T38" fmla="*/ 669 w 848"/>
                <a:gd name="T39" fmla="*/ 5 h 5"/>
                <a:gd name="T40" fmla="*/ 314 w 848"/>
                <a:gd name="T41" fmla="*/ 5 h 5"/>
                <a:gd name="T42" fmla="*/ 179 w 848"/>
                <a:gd name="T43" fmla="*/ 5 h 5"/>
                <a:gd name="T44" fmla="*/ 179 w 848"/>
                <a:gd name="T45" fmla="*/ 0 h 5"/>
                <a:gd name="T46" fmla="*/ 314 w 848"/>
                <a:gd name="T47" fmla="*/ 0 h 5"/>
                <a:gd name="T48" fmla="*/ 314 w 848"/>
                <a:gd name="T49" fmla="*/ 5 h 5"/>
                <a:gd name="T50" fmla="*/ 164 w 848"/>
                <a:gd name="T51" fmla="*/ 5 h 5"/>
                <a:gd name="T52" fmla="*/ 0 w 848"/>
                <a:gd name="T53" fmla="*/ 5 h 5"/>
                <a:gd name="T54" fmla="*/ 0 w 848"/>
                <a:gd name="T55" fmla="*/ 0 h 5"/>
                <a:gd name="T56" fmla="*/ 164 w 848"/>
                <a:gd name="T57" fmla="*/ 0 h 5"/>
                <a:gd name="T58" fmla="*/ 164 w 848"/>
                <a:gd name="T59" fmla="*/ 5 h 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5" name="Freeform 147"/>
            <p:cNvSpPr>
              <a:spLocks noEditPoints="1"/>
            </p:cNvSpPr>
            <p:nvPr/>
          </p:nvSpPr>
          <p:spPr bwMode="auto">
            <a:xfrm>
              <a:off x="89" y="3414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0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6 h 6"/>
                <a:gd name="T32" fmla="*/ 669 w 848"/>
                <a:gd name="T33" fmla="*/ 6 h 6"/>
                <a:gd name="T34" fmla="*/ 669 w 848"/>
                <a:gd name="T35" fmla="*/ 6 h 6"/>
                <a:gd name="T36" fmla="*/ 669 w 848"/>
                <a:gd name="T37" fmla="*/ 6 h 6"/>
                <a:gd name="T38" fmla="*/ 669 w 848"/>
                <a:gd name="T39" fmla="*/ 9 h 6"/>
                <a:gd name="T40" fmla="*/ 314 w 848"/>
                <a:gd name="T41" fmla="*/ 9 h 6"/>
                <a:gd name="T42" fmla="*/ 179 w 848"/>
                <a:gd name="T43" fmla="*/ 9 h 6"/>
                <a:gd name="T44" fmla="*/ 179 w 848"/>
                <a:gd name="T45" fmla="*/ 0 h 6"/>
                <a:gd name="T46" fmla="*/ 314 w 848"/>
                <a:gd name="T47" fmla="*/ 0 h 6"/>
                <a:gd name="T48" fmla="*/ 314 w 848"/>
                <a:gd name="T49" fmla="*/ 9 h 6"/>
                <a:gd name="T50" fmla="*/ 164 w 848"/>
                <a:gd name="T51" fmla="*/ 9 h 6"/>
                <a:gd name="T52" fmla="*/ 0 w 848"/>
                <a:gd name="T53" fmla="*/ 9 h 6"/>
                <a:gd name="T54" fmla="*/ 0 w 848"/>
                <a:gd name="T55" fmla="*/ 0 h 6"/>
                <a:gd name="T56" fmla="*/ 164 w 848"/>
                <a:gd name="T57" fmla="*/ 0 h 6"/>
                <a:gd name="T58" fmla="*/ 164 w 848"/>
                <a:gd name="T59" fmla="*/ 9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6" name="Freeform 148"/>
            <p:cNvSpPr>
              <a:spLocks noEditPoints="1"/>
            </p:cNvSpPr>
            <p:nvPr/>
          </p:nvSpPr>
          <p:spPr bwMode="auto">
            <a:xfrm>
              <a:off x="89" y="3412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2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CB2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7" name="Freeform 149"/>
            <p:cNvSpPr>
              <a:spLocks noEditPoints="1"/>
            </p:cNvSpPr>
            <p:nvPr/>
          </p:nvSpPr>
          <p:spPr bwMode="auto">
            <a:xfrm>
              <a:off x="89" y="3409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5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8" name="Freeform 150"/>
            <p:cNvSpPr>
              <a:spLocks noEditPoints="1"/>
            </p:cNvSpPr>
            <p:nvPr/>
          </p:nvSpPr>
          <p:spPr bwMode="auto">
            <a:xfrm>
              <a:off x="89" y="3407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99" name="Freeform 151"/>
            <p:cNvSpPr>
              <a:spLocks noEditPoints="1"/>
            </p:cNvSpPr>
            <p:nvPr/>
          </p:nvSpPr>
          <p:spPr bwMode="auto">
            <a:xfrm>
              <a:off x="89" y="340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0" name="Freeform 152"/>
            <p:cNvSpPr>
              <a:spLocks noEditPoints="1"/>
            </p:cNvSpPr>
            <p:nvPr/>
          </p:nvSpPr>
          <p:spPr bwMode="auto">
            <a:xfrm>
              <a:off x="89" y="3400"/>
              <a:ext cx="848" cy="7"/>
            </a:xfrm>
            <a:custGeom>
              <a:avLst/>
              <a:gdLst>
                <a:gd name="T0" fmla="*/ 848 w 848"/>
                <a:gd name="T1" fmla="*/ 9 h 6"/>
                <a:gd name="T2" fmla="*/ 724 w 848"/>
                <a:gd name="T3" fmla="*/ 9 h 6"/>
                <a:gd name="T4" fmla="*/ 724 w 848"/>
                <a:gd name="T5" fmla="*/ 0 h 6"/>
                <a:gd name="T6" fmla="*/ 848 w 848"/>
                <a:gd name="T7" fmla="*/ 0 h 6"/>
                <a:gd name="T8" fmla="*/ 848 w 848"/>
                <a:gd name="T9" fmla="*/ 9 h 6"/>
                <a:gd name="T10" fmla="*/ 669 w 848"/>
                <a:gd name="T11" fmla="*/ 9 h 6"/>
                <a:gd name="T12" fmla="*/ 540 w 848"/>
                <a:gd name="T13" fmla="*/ 9 h 6"/>
                <a:gd name="T14" fmla="*/ 540 w 848"/>
                <a:gd name="T15" fmla="*/ 0 h 6"/>
                <a:gd name="T16" fmla="*/ 669 w 848"/>
                <a:gd name="T17" fmla="*/ 0 h 6"/>
                <a:gd name="T18" fmla="*/ 669 w 848"/>
                <a:gd name="T19" fmla="*/ 0 h 6"/>
                <a:gd name="T20" fmla="*/ 669 w 848"/>
                <a:gd name="T21" fmla="*/ 0 h 6"/>
                <a:gd name="T22" fmla="*/ 669 w 848"/>
                <a:gd name="T23" fmla="*/ 6 h 6"/>
                <a:gd name="T24" fmla="*/ 669 w 848"/>
                <a:gd name="T25" fmla="*/ 6 h 6"/>
                <a:gd name="T26" fmla="*/ 669 w 848"/>
                <a:gd name="T27" fmla="*/ 6 h 6"/>
                <a:gd name="T28" fmla="*/ 669 w 848"/>
                <a:gd name="T29" fmla="*/ 6 h 6"/>
                <a:gd name="T30" fmla="*/ 669 w 848"/>
                <a:gd name="T31" fmla="*/ 9 h 6"/>
                <a:gd name="T32" fmla="*/ 669 w 848"/>
                <a:gd name="T33" fmla="*/ 9 h 6"/>
                <a:gd name="T34" fmla="*/ 314 w 848"/>
                <a:gd name="T35" fmla="*/ 9 h 6"/>
                <a:gd name="T36" fmla="*/ 179 w 848"/>
                <a:gd name="T37" fmla="*/ 9 h 6"/>
                <a:gd name="T38" fmla="*/ 179 w 848"/>
                <a:gd name="T39" fmla="*/ 0 h 6"/>
                <a:gd name="T40" fmla="*/ 314 w 848"/>
                <a:gd name="T41" fmla="*/ 0 h 6"/>
                <a:gd name="T42" fmla="*/ 314 w 848"/>
                <a:gd name="T43" fmla="*/ 9 h 6"/>
                <a:gd name="T44" fmla="*/ 164 w 848"/>
                <a:gd name="T45" fmla="*/ 9 h 6"/>
                <a:gd name="T46" fmla="*/ 0 w 848"/>
                <a:gd name="T47" fmla="*/ 9 h 6"/>
                <a:gd name="T48" fmla="*/ 0 w 848"/>
                <a:gd name="T49" fmla="*/ 0 h 6"/>
                <a:gd name="T50" fmla="*/ 164 w 848"/>
                <a:gd name="T51" fmla="*/ 0 h 6"/>
                <a:gd name="T52" fmla="*/ 164 w 848"/>
                <a:gd name="T53" fmla="*/ 9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6">
                  <a:moveTo>
                    <a:pt x="848" y="6"/>
                  </a:moveTo>
                  <a:lnTo>
                    <a:pt x="724" y="6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6"/>
                  </a:lnTo>
                  <a:close/>
                  <a:moveTo>
                    <a:pt x="669" y="6"/>
                  </a:moveTo>
                  <a:lnTo>
                    <a:pt x="540" y="6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6"/>
                  </a:lnTo>
                  <a:close/>
                  <a:moveTo>
                    <a:pt x="314" y="6"/>
                  </a:moveTo>
                  <a:lnTo>
                    <a:pt x="179" y="6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6"/>
                  </a:lnTo>
                  <a:close/>
                  <a:moveTo>
                    <a:pt x="164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6"/>
                  </a:lnTo>
                  <a:close/>
                </a:path>
              </a:pathLst>
            </a:custGeom>
            <a:solidFill>
              <a:srgbClr val="6FB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1" name="Freeform 153"/>
            <p:cNvSpPr>
              <a:spLocks noEditPoints="1"/>
            </p:cNvSpPr>
            <p:nvPr/>
          </p:nvSpPr>
          <p:spPr bwMode="auto">
            <a:xfrm>
              <a:off x="89" y="3400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2 h 5"/>
                <a:gd name="T24" fmla="*/ 669 w 848"/>
                <a:gd name="T25" fmla="*/ 2 h 5"/>
                <a:gd name="T26" fmla="*/ 669 w 848"/>
                <a:gd name="T27" fmla="*/ 2 h 5"/>
                <a:gd name="T28" fmla="*/ 669 w 848"/>
                <a:gd name="T29" fmla="*/ 2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2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6EB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2" name="Freeform 154"/>
            <p:cNvSpPr>
              <a:spLocks noEditPoints="1"/>
            </p:cNvSpPr>
            <p:nvPr/>
          </p:nvSpPr>
          <p:spPr bwMode="auto">
            <a:xfrm>
              <a:off x="89" y="3395"/>
              <a:ext cx="848" cy="5"/>
            </a:xfrm>
            <a:custGeom>
              <a:avLst/>
              <a:gdLst>
                <a:gd name="T0" fmla="*/ 848 w 848"/>
                <a:gd name="T1" fmla="*/ 5 h 5"/>
                <a:gd name="T2" fmla="*/ 724 w 848"/>
                <a:gd name="T3" fmla="*/ 5 h 5"/>
                <a:gd name="T4" fmla="*/ 724 w 848"/>
                <a:gd name="T5" fmla="*/ 0 h 5"/>
                <a:gd name="T6" fmla="*/ 848 w 848"/>
                <a:gd name="T7" fmla="*/ 0 h 5"/>
                <a:gd name="T8" fmla="*/ 848 w 848"/>
                <a:gd name="T9" fmla="*/ 5 h 5"/>
                <a:gd name="T10" fmla="*/ 669 w 848"/>
                <a:gd name="T11" fmla="*/ 5 h 5"/>
                <a:gd name="T12" fmla="*/ 540 w 848"/>
                <a:gd name="T13" fmla="*/ 5 h 5"/>
                <a:gd name="T14" fmla="*/ 540 w 848"/>
                <a:gd name="T15" fmla="*/ 0 h 5"/>
                <a:gd name="T16" fmla="*/ 669 w 848"/>
                <a:gd name="T17" fmla="*/ 0 h 5"/>
                <a:gd name="T18" fmla="*/ 669 w 848"/>
                <a:gd name="T19" fmla="*/ 0 h 5"/>
                <a:gd name="T20" fmla="*/ 669 w 848"/>
                <a:gd name="T21" fmla="*/ 0 h 5"/>
                <a:gd name="T22" fmla="*/ 669 w 848"/>
                <a:gd name="T23" fmla="*/ 3 h 5"/>
                <a:gd name="T24" fmla="*/ 669 w 848"/>
                <a:gd name="T25" fmla="*/ 3 h 5"/>
                <a:gd name="T26" fmla="*/ 669 w 848"/>
                <a:gd name="T27" fmla="*/ 3 h 5"/>
                <a:gd name="T28" fmla="*/ 669 w 848"/>
                <a:gd name="T29" fmla="*/ 3 h 5"/>
                <a:gd name="T30" fmla="*/ 669 w 848"/>
                <a:gd name="T31" fmla="*/ 5 h 5"/>
                <a:gd name="T32" fmla="*/ 669 w 848"/>
                <a:gd name="T33" fmla="*/ 5 h 5"/>
                <a:gd name="T34" fmla="*/ 314 w 848"/>
                <a:gd name="T35" fmla="*/ 5 h 5"/>
                <a:gd name="T36" fmla="*/ 179 w 848"/>
                <a:gd name="T37" fmla="*/ 5 h 5"/>
                <a:gd name="T38" fmla="*/ 179 w 848"/>
                <a:gd name="T39" fmla="*/ 0 h 5"/>
                <a:gd name="T40" fmla="*/ 314 w 848"/>
                <a:gd name="T41" fmla="*/ 0 h 5"/>
                <a:gd name="T42" fmla="*/ 314 w 848"/>
                <a:gd name="T43" fmla="*/ 5 h 5"/>
                <a:gd name="T44" fmla="*/ 164 w 848"/>
                <a:gd name="T45" fmla="*/ 5 h 5"/>
                <a:gd name="T46" fmla="*/ 0 w 848"/>
                <a:gd name="T47" fmla="*/ 5 h 5"/>
                <a:gd name="T48" fmla="*/ 0 w 848"/>
                <a:gd name="T49" fmla="*/ 0 h 5"/>
                <a:gd name="T50" fmla="*/ 164 w 848"/>
                <a:gd name="T51" fmla="*/ 0 h 5"/>
                <a:gd name="T52" fmla="*/ 164 w 848"/>
                <a:gd name="T53" fmla="*/ 5 h 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48" h="5">
                  <a:moveTo>
                    <a:pt x="848" y="5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848" y="0"/>
                  </a:lnTo>
                  <a:lnTo>
                    <a:pt x="848" y="5"/>
                  </a:lnTo>
                  <a:close/>
                  <a:moveTo>
                    <a:pt x="669" y="5"/>
                  </a:moveTo>
                  <a:lnTo>
                    <a:pt x="540" y="5"/>
                  </a:lnTo>
                  <a:lnTo>
                    <a:pt x="540" y="0"/>
                  </a:lnTo>
                  <a:lnTo>
                    <a:pt x="669" y="0"/>
                  </a:lnTo>
                  <a:lnTo>
                    <a:pt x="669" y="3"/>
                  </a:lnTo>
                  <a:lnTo>
                    <a:pt x="669" y="5"/>
                  </a:lnTo>
                  <a:close/>
                  <a:moveTo>
                    <a:pt x="314" y="5"/>
                  </a:moveTo>
                  <a:lnTo>
                    <a:pt x="179" y="5"/>
                  </a:lnTo>
                  <a:lnTo>
                    <a:pt x="179" y="0"/>
                  </a:lnTo>
                  <a:lnTo>
                    <a:pt x="314" y="0"/>
                  </a:lnTo>
                  <a:lnTo>
                    <a:pt x="314" y="5"/>
                  </a:lnTo>
                  <a:close/>
                  <a:moveTo>
                    <a:pt x="164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71B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3" name="Freeform 155"/>
            <p:cNvSpPr>
              <a:spLocks noEditPoints="1"/>
            </p:cNvSpPr>
            <p:nvPr/>
          </p:nvSpPr>
          <p:spPr bwMode="auto">
            <a:xfrm>
              <a:off x="86" y="3393"/>
              <a:ext cx="850" cy="7"/>
            </a:xfrm>
            <a:custGeom>
              <a:avLst/>
              <a:gdLst>
                <a:gd name="T0" fmla="*/ 850 w 850"/>
                <a:gd name="T1" fmla="*/ 14 h 5"/>
                <a:gd name="T2" fmla="*/ 726 w 850"/>
                <a:gd name="T3" fmla="*/ 14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14 h 5"/>
                <a:gd name="T10" fmla="*/ 671 w 850"/>
                <a:gd name="T11" fmla="*/ 14 h 5"/>
                <a:gd name="T12" fmla="*/ 542 w 850"/>
                <a:gd name="T13" fmla="*/ 14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6 h 5"/>
                <a:gd name="T20" fmla="*/ 671 w 850"/>
                <a:gd name="T21" fmla="*/ 6 h 5"/>
                <a:gd name="T22" fmla="*/ 671 w 850"/>
                <a:gd name="T23" fmla="*/ 6 h 5"/>
                <a:gd name="T24" fmla="*/ 671 w 850"/>
                <a:gd name="T25" fmla="*/ 6 h 5"/>
                <a:gd name="T26" fmla="*/ 671 w 850"/>
                <a:gd name="T27" fmla="*/ 6 h 5"/>
                <a:gd name="T28" fmla="*/ 671 w 850"/>
                <a:gd name="T29" fmla="*/ 14 h 5"/>
                <a:gd name="T30" fmla="*/ 671 w 850"/>
                <a:gd name="T31" fmla="*/ 14 h 5"/>
                <a:gd name="T32" fmla="*/ 671 w 850"/>
                <a:gd name="T33" fmla="*/ 14 h 5"/>
                <a:gd name="T34" fmla="*/ 671 w 850"/>
                <a:gd name="T35" fmla="*/ 14 h 5"/>
                <a:gd name="T36" fmla="*/ 316 w 850"/>
                <a:gd name="T37" fmla="*/ 14 h 5"/>
                <a:gd name="T38" fmla="*/ 181 w 850"/>
                <a:gd name="T39" fmla="*/ 14 h 5"/>
                <a:gd name="T40" fmla="*/ 181 w 850"/>
                <a:gd name="T41" fmla="*/ 0 h 5"/>
                <a:gd name="T42" fmla="*/ 316 w 850"/>
                <a:gd name="T43" fmla="*/ 0 h 5"/>
                <a:gd name="T44" fmla="*/ 316 w 850"/>
                <a:gd name="T45" fmla="*/ 14 h 5"/>
                <a:gd name="T46" fmla="*/ 166 w 850"/>
                <a:gd name="T47" fmla="*/ 14 h 5"/>
                <a:gd name="T48" fmla="*/ 2 w 850"/>
                <a:gd name="T49" fmla="*/ 14 h 5"/>
                <a:gd name="T50" fmla="*/ 0 w 850"/>
                <a:gd name="T51" fmla="*/ 0 h 5"/>
                <a:gd name="T52" fmla="*/ 166 w 850"/>
                <a:gd name="T53" fmla="*/ 0 h 5"/>
                <a:gd name="T54" fmla="*/ 166 w 850"/>
                <a:gd name="T55" fmla="*/ 14 h 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2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4" name="Freeform 156"/>
            <p:cNvSpPr>
              <a:spLocks noEditPoints="1"/>
            </p:cNvSpPr>
            <p:nvPr/>
          </p:nvSpPr>
          <p:spPr bwMode="auto">
            <a:xfrm>
              <a:off x="86" y="3391"/>
              <a:ext cx="850" cy="5"/>
            </a:xfrm>
            <a:custGeom>
              <a:avLst/>
              <a:gdLst>
                <a:gd name="T0" fmla="*/ 850 w 850"/>
                <a:gd name="T1" fmla="*/ 5 h 5"/>
                <a:gd name="T2" fmla="*/ 726 w 850"/>
                <a:gd name="T3" fmla="*/ 5 h 5"/>
                <a:gd name="T4" fmla="*/ 726 w 850"/>
                <a:gd name="T5" fmla="*/ 0 h 5"/>
                <a:gd name="T6" fmla="*/ 850 w 850"/>
                <a:gd name="T7" fmla="*/ 0 h 5"/>
                <a:gd name="T8" fmla="*/ 850 w 850"/>
                <a:gd name="T9" fmla="*/ 5 h 5"/>
                <a:gd name="T10" fmla="*/ 671 w 850"/>
                <a:gd name="T11" fmla="*/ 5 h 5"/>
                <a:gd name="T12" fmla="*/ 542 w 850"/>
                <a:gd name="T13" fmla="*/ 5 h 5"/>
                <a:gd name="T14" fmla="*/ 542 w 850"/>
                <a:gd name="T15" fmla="*/ 0 h 5"/>
                <a:gd name="T16" fmla="*/ 671 w 850"/>
                <a:gd name="T17" fmla="*/ 0 h 5"/>
                <a:gd name="T18" fmla="*/ 671 w 850"/>
                <a:gd name="T19" fmla="*/ 5 h 5"/>
                <a:gd name="T20" fmla="*/ 671 w 850"/>
                <a:gd name="T21" fmla="*/ 5 h 5"/>
                <a:gd name="T22" fmla="*/ 671 w 850"/>
                <a:gd name="T23" fmla="*/ 5 h 5"/>
                <a:gd name="T24" fmla="*/ 316 w 850"/>
                <a:gd name="T25" fmla="*/ 5 h 5"/>
                <a:gd name="T26" fmla="*/ 181 w 850"/>
                <a:gd name="T27" fmla="*/ 5 h 5"/>
                <a:gd name="T28" fmla="*/ 181 w 850"/>
                <a:gd name="T29" fmla="*/ 0 h 5"/>
                <a:gd name="T30" fmla="*/ 316 w 850"/>
                <a:gd name="T31" fmla="*/ 0 h 5"/>
                <a:gd name="T32" fmla="*/ 316 w 850"/>
                <a:gd name="T33" fmla="*/ 5 h 5"/>
                <a:gd name="T34" fmla="*/ 166 w 850"/>
                <a:gd name="T35" fmla="*/ 5 h 5"/>
                <a:gd name="T36" fmla="*/ 2 w 850"/>
                <a:gd name="T37" fmla="*/ 5 h 5"/>
                <a:gd name="T38" fmla="*/ 0 w 850"/>
                <a:gd name="T39" fmla="*/ 0 h 5"/>
                <a:gd name="T40" fmla="*/ 166 w 850"/>
                <a:gd name="T41" fmla="*/ 0 h 5"/>
                <a:gd name="T42" fmla="*/ 166 w 850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0" h="5">
                  <a:moveTo>
                    <a:pt x="850" y="5"/>
                  </a:moveTo>
                  <a:lnTo>
                    <a:pt x="726" y="5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5"/>
                  </a:lnTo>
                  <a:close/>
                  <a:moveTo>
                    <a:pt x="671" y="5"/>
                  </a:moveTo>
                  <a:lnTo>
                    <a:pt x="542" y="5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5"/>
                  </a:lnTo>
                  <a:close/>
                  <a:moveTo>
                    <a:pt x="316" y="5"/>
                  </a:moveTo>
                  <a:lnTo>
                    <a:pt x="181" y="5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5"/>
                  </a:lnTo>
                  <a:close/>
                  <a:moveTo>
                    <a:pt x="166" y="5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72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5" name="Freeform 157"/>
            <p:cNvSpPr>
              <a:spLocks noEditPoints="1"/>
            </p:cNvSpPr>
            <p:nvPr/>
          </p:nvSpPr>
          <p:spPr bwMode="auto">
            <a:xfrm>
              <a:off x="86" y="3388"/>
              <a:ext cx="850" cy="5"/>
            </a:xfrm>
            <a:custGeom>
              <a:avLst/>
              <a:gdLst>
                <a:gd name="T0" fmla="*/ 850 w 850"/>
                <a:gd name="T1" fmla="*/ 3 h 6"/>
                <a:gd name="T2" fmla="*/ 726 w 850"/>
                <a:gd name="T3" fmla="*/ 3 h 6"/>
                <a:gd name="T4" fmla="*/ 726 w 850"/>
                <a:gd name="T5" fmla="*/ 0 h 6"/>
                <a:gd name="T6" fmla="*/ 850 w 850"/>
                <a:gd name="T7" fmla="*/ 0 h 6"/>
                <a:gd name="T8" fmla="*/ 850 w 850"/>
                <a:gd name="T9" fmla="*/ 3 h 6"/>
                <a:gd name="T10" fmla="*/ 671 w 850"/>
                <a:gd name="T11" fmla="*/ 3 h 6"/>
                <a:gd name="T12" fmla="*/ 542 w 850"/>
                <a:gd name="T13" fmla="*/ 3 h 6"/>
                <a:gd name="T14" fmla="*/ 542 w 850"/>
                <a:gd name="T15" fmla="*/ 0 h 6"/>
                <a:gd name="T16" fmla="*/ 671 w 850"/>
                <a:gd name="T17" fmla="*/ 0 h 6"/>
                <a:gd name="T18" fmla="*/ 671 w 850"/>
                <a:gd name="T19" fmla="*/ 3 h 6"/>
                <a:gd name="T20" fmla="*/ 316 w 850"/>
                <a:gd name="T21" fmla="*/ 3 h 6"/>
                <a:gd name="T22" fmla="*/ 181 w 850"/>
                <a:gd name="T23" fmla="*/ 3 h 6"/>
                <a:gd name="T24" fmla="*/ 181 w 850"/>
                <a:gd name="T25" fmla="*/ 0 h 6"/>
                <a:gd name="T26" fmla="*/ 316 w 850"/>
                <a:gd name="T27" fmla="*/ 0 h 6"/>
                <a:gd name="T28" fmla="*/ 316 w 850"/>
                <a:gd name="T29" fmla="*/ 3 h 6"/>
                <a:gd name="T30" fmla="*/ 166 w 850"/>
                <a:gd name="T31" fmla="*/ 3 h 6"/>
                <a:gd name="T32" fmla="*/ 0 w 850"/>
                <a:gd name="T33" fmla="*/ 3 h 6"/>
                <a:gd name="T34" fmla="*/ 0 w 850"/>
                <a:gd name="T35" fmla="*/ 0 h 6"/>
                <a:gd name="T36" fmla="*/ 166 w 850"/>
                <a:gd name="T37" fmla="*/ 0 h 6"/>
                <a:gd name="T38" fmla="*/ 166 w 850"/>
                <a:gd name="T39" fmla="*/ 3 h 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0" h="6">
                  <a:moveTo>
                    <a:pt x="850" y="6"/>
                  </a:moveTo>
                  <a:lnTo>
                    <a:pt x="726" y="6"/>
                  </a:lnTo>
                  <a:lnTo>
                    <a:pt x="726" y="0"/>
                  </a:lnTo>
                  <a:lnTo>
                    <a:pt x="850" y="0"/>
                  </a:lnTo>
                  <a:lnTo>
                    <a:pt x="850" y="6"/>
                  </a:lnTo>
                  <a:close/>
                  <a:moveTo>
                    <a:pt x="671" y="6"/>
                  </a:moveTo>
                  <a:lnTo>
                    <a:pt x="542" y="6"/>
                  </a:lnTo>
                  <a:lnTo>
                    <a:pt x="542" y="0"/>
                  </a:lnTo>
                  <a:lnTo>
                    <a:pt x="671" y="0"/>
                  </a:lnTo>
                  <a:lnTo>
                    <a:pt x="671" y="6"/>
                  </a:lnTo>
                  <a:close/>
                  <a:moveTo>
                    <a:pt x="316" y="6"/>
                  </a:moveTo>
                  <a:lnTo>
                    <a:pt x="181" y="6"/>
                  </a:lnTo>
                  <a:lnTo>
                    <a:pt x="181" y="0"/>
                  </a:lnTo>
                  <a:lnTo>
                    <a:pt x="316" y="0"/>
                  </a:lnTo>
                  <a:lnTo>
                    <a:pt x="316" y="6"/>
                  </a:lnTo>
                  <a:close/>
                  <a:moveTo>
                    <a:pt x="16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6"/>
                  </a:lnTo>
                  <a:close/>
                </a:path>
              </a:pathLst>
            </a:custGeom>
            <a:solidFill>
              <a:srgbClr val="71BE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6" name="Freeform 158"/>
            <p:cNvSpPr>
              <a:spLocks/>
            </p:cNvSpPr>
            <p:nvPr/>
          </p:nvSpPr>
          <p:spPr bwMode="auto">
            <a:xfrm>
              <a:off x="162" y="3520"/>
              <a:ext cx="85" cy="120"/>
            </a:xfrm>
            <a:custGeom>
              <a:avLst/>
              <a:gdLst>
                <a:gd name="T0" fmla="*/ 89 w 83"/>
                <a:gd name="T1" fmla="*/ 36 h 120"/>
                <a:gd name="T2" fmla="*/ 79 w 83"/>
                <a:gd name="T3" fmla="*/ 36 h 120"/>
                <a:gd name="T4" fmla="*/ 71 w 83"/>
                <a:gd name="T5" fmla="*/ 34 h 120"/>
                <a:gd name="T6" fmla="*/ 63 w 83"/>
                <a:gd name="T7" fmla="*/ 31 h 120"/>
                <a:gd name="T8" fmla="*/ 58 w 83"/>
                <a:gd name="T9" fmla="*/ 29 h 120"/>
                <a:gd name="T10" fmla="*/ 55 w 83"/>
                <a:gd name="T11" fmla="*/ 23 h 120"/>
                <a:gd name="T12" fmla="*/ 53 w 83"/>
                <a:gd name="T13" fmla="*/ 18 h 120"/>
                <a:gd name="T14" fmla="*/ 53 w 83"/>
                <a:gd name="T15" fmla="*/ 10 h 120"/>
                <a:gd name="T16" fmla="*/ 50 w 83"/>
                <a:gd name="T17" fmla="*/ 0 h 120"/>
                <a:gd name="T18" fmla="*/ 0 w 83"/>
                <a:gd name="T19" fmla="*/ 0 h 120"/>
                <a:gd name="T20" fmla="*/ 0 w 83"/>
                <a:gd name="T21" fmla="*/ 120 h 120"/>
                <a:gd name="T22" fmla="*/ 47 w 83"/>
                <a:gd name="T23" fmla="*/ 120 h 120"/>
                <a:gd name="T24" fmla="*/ 50 w 83"/>
                <a:gd name="T25" fmla="*/ 110 h 120"/>
                <a:gd name="T26" fmla="*/ 50 w 83"/>
                <a:gd name="T27" fmla="*/ 102 h 120"/>
                <a:gd name="T28" fmla="*/ 53 w 83"/>
                <a:gd name="T29" fmla="*/ 94 h 120"/>
                <a:gd name="T30" fmla="*/ 58 w 83"/>
                <a:gd name="T31" fmla="*/ 91 h 120"/>
                <a:gd name="T32" fmla="*/ 60 w 83"/>
                <a:gd name="T33" fmla="*/ 86 h 120"/>
                <a:gd name="T34" fmla="*/ 71 w 83"/>
                <a:gd name="T35" fmla="*/ 83 h 120"/>
                <a:gd name="T36" fmla="*/ 79 w 83"/>
                <a:gd name="T37" fmla="*/ 81 h 120"/>
                <a:gd name="T38" fmla="*/ 89 w 83"/>
                <a:gd name="T39" fmla="*/ 78 h 120"/>
                <a:gd name="T40" fmla="*/ 89 w 83"/>
                <a:gd name="T41" fmla="*/ 36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120">
                  <a:moveTo>
                    <a:pt x="83" y="36"/>
                  </a:moveTo>
                  <a:lnTo>
                    <a:pt x="73" y="36"/>
                  </a:lnTo>
                  <a:lnTo>
                    <a:pt x="65" y="34"/>
                  </a:lnTo>
                  <a:lnTo>
                    <a:pt x="60" y="31"/>
                  </a:lnTo>
                  <a:lnTo>
                    <a:pt x="55" y="29"/>
                  </a:lnTo>
                  <a:lnTo>
                    <a:pt x="52" y="23"/>
                  </a:lnTo>
                  <a:lnTo>
                    <a:pt x="50" y="18"/>
                  </a:lnTo>
                  <a:lnTo>
                    <a:pt x="50" y="1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44" y="120"/>
                  </a:lnTo>
                  <a:lnTo>
                    <a:pt x="47" y="110"/>
                  </a:lnTo>
                  <a:lnTo>
                    <a:pt x="47" y="102"/>
                  </a:lnTo>
                  <a:lnTo>
                    <a:pt x="50" y="94"/>
                  </a:lnTo>
                  <a:lnTo>
                    <a:pt x="55" y="91"/>
                  </a:lnTo>
                  <a:lnTo>
                    <a:pt x="57" y="86"/>
                  </a:lnTo>
                  <a:lnTo>
                    <a:pt x="65" y="83"/>
                  </a:lnTo>
                  <a:lnTo>
                    <a:pt x="73" y="81"/>
                  </a:lnTo>
                  <a:lnTo>
                    <a:pt x="83" y="78"/>
                  </a:lnTo>
                  <a:lnTo>
                    <a:pt x="83" y="36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7" name="Freeform 159"/>
            <p:cNvSpPr>
              <a:spLocks/>
            </p:cNvSpPr>
            <p:nvPr/>
          </p:nvSpPr>
          <p:spPr bwMode="auto">
            <a:xfrm>
              <a:off x="86" y="3388"/>
              <a:ext cx="165" cy="118"/>
            </a:xfrm>
            <a:custGeom>
              <a:avLst/>
              <a:gdLst>
                <a:gd name="T0" fmla="*/ 163 w 166"/>
                <a:gd name="T1" fmla="*/ 0 h 118"/>
                <a:gd name="T2" fmla="*/ 0 w 166"/>
                <a:gd name="T3" fmla="*/ 0 h 118"/>
                <a:gd name="T4" fmla="*/ 2 w 166"/>
                <a:gd name="T5" fmla="*/ 118 h 118"/>
                <a:gd name="T6" fmla="*/ 49 w 166"/>
                <a:gd name="T7" fmla="*/ 118 h 118"/>
                <a:gd name="T8" fmla="*/ 54 w 166"/>
                <a:gd name="T9" fmla="*/ 105 h 118"/>
                <a:gd name="T10" fmla="*/ 59 w 166"/>
                <a:gd name="T11" fmla="*/ 92 h 118"/>
                <a:gd name="T12" fmla="*/ 62 w 166"/>
                <a:gd name="T13" fmla="*/ 81 h 118"/>
                <a:gd name="T14" fmla="*/ 70 w 166"/>
                <a:gd name="T15" fmla="*/ 73 h 118"/>
                <a:gd name="T16" fmla="*/ 83 w 166"/>
                <a:gd name="T17" fmla="*/ 66 h 118"/>
                <a:gd name="T18" fmla="*/ 98 w 166"/>
                <a:gd name="T19" fmla="*/ 60 h 118"/>
                <a:gd name="T20" fmla="*/ 124 w 166"/>
                <a:gd name="T21" fmla="*/ 58 h 118"/>
                <a:gd name="T22" fmla="*/ 160 w 166"/>
                <a:gd name="T23" fmla="*/ 58 h 118"/>
                <a:gd name="T24" fmla="*/ 163 w 166"/>
                <a:gd name="T25" fmla="*/ 0 h 1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6" h="118">
                  <a:moveTo>
                    <a:pt x="166" y="0"/>
                  </a:moveTo>
                  <a:lnTo>
                    <a:pt x="0" y="0"/>
                  </a:lnTo>
                  <a:lnTo>
                    <a:pt x="2" y="118"/>
                  </a:lnTo>
                  <a:lnTo>
                    <a:pt x="49" y="118"/>
                  </a:lnTo>
                  <a:lnTo>
                    <a:pt x="54" y="105"/>
                  </a:lnTo>
                  <a:lnTo>
                    <a:pt x="59" y="92"/>
                  </a:lnTo>
                  <a:lnTo>
                    <a:pt x="62" y="81"/>
                  </a:lnTo>
                  <a:lnTo>
                    <a:pt x="70" y="73"/>
                  </a:lnTo>
                  <a:lnTo>
                    <a:pt x="83" y="66"/>
                  </a:lnTo>
                  <a:lnTo>
                    <a:pt x="101" y="60"/>
                  </a:lnTo>
                  <a:lnTo>
                    <a:pt x="127" y="58"/>
                  </a:lnTo>
                  <a:lnTo>
                    <a:pt x="163" y="58"/>
                  </a:lnTo>
                  <a:lnTo>
                    <a:pt x="166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8" name="Freeform 160"/>
            <p:cNvSpPr>
              <a:spLocks/>
            </p:cNvSpPr>
            <p:nvPr/>
          </p:nvSpPr>
          <p:spPr bwMode="auto">
            <a:xfrm>
              <a:off x="247" y="3388"/>
              <a:ext cx="163" cy="374"/>
            </a:xfrm>
            <a:custGeom>
              <a:avLst/>
              <a:gdLst>
                <a:gd name="T0" fmla="*/ 21 w 164"/>
                <a:gd name="T1" fmla="*/ 0 h 374"/>
                <a:gd name="T2" fmla="*/ 21 w 164"/>
                <a:gd name="T3" fmla="*/ 327 h 374"/>
                <a:gd name="T4" fmla="*/ 0 w 164"/>
                <a:gd name="T5" fmla="*/ 327 h 374"/>
                <a:gd name="T6" fmla="*/ 0 w 164"/>
                <a:gd name="T7" fmla="*/ 374 h 374"/>
                <a:gd name="T8" fmla="*/ 161 w 164"/>
                <a:gd name="T9" fmla="*/ 374 h 374"/>
                <a:gd name="T10" fmla="*/ 161 w 164"/>
                <a:gd name="T11" fmla="*/ 327 h 374"/>
                <a:gd name="T12" fmla="*/ 127 w 164"/>
                <a:gd name="T13" fmla="*/ 327 h 374"/>
                <a:gd name="T14" fmla="*/ 127 w 164"/>
                <a:gd name="T15" fmla="*/ 58 h 374"/>
                <a:gd name="T16" fmla="*/ 153 w 164"/>
                <a:gd name="T17" fmla="*/ 58 h 374"/>
                <a:gd name="T18" fmla="*/ 153 w 164"/>
                <a:gd name="T19" fmla="*/ 0 h 374"/>
                <a:gd name="T20" fmla="*/ 21 w 164"/>
                <a:gd name="T21" fmla="*/ 0 h 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4" h="374">
                  <a:moveTo>
                    <a:pt x="21" y="0"/>
                  </a:moveTo>
                  <a:lnTo>
                    <a:pt x="21" y="327"/>
                  </a:lnTo>
                  <a:lnTo>
                    <a:pt x="0" y="327"/>
                  </a:lnTo>
                  <a:lnTo>
                    <a:pt x="0" y="374"/>
                  </a:lnTo>
                  <a:lnTo>
                    <a:pt x="164" y="374"/>
                  </a:lnTo>
                  <a:lnTo>
                    <a:pt x="164" y="327"/>
                  </a:lnTo>
                  <a:lnTo>
                    <a:pt x="130" y="327"/>
                  </a:lnTo>
                  <a:lnTo>
                    <a:pt x="130" y="58"/>
                  </a:lnTo>
                  <a:lnTo>
                    <a:pt x="156" y="58"/>
                  </a:lnTo>
                  <a:lnTo>
                    <a:pt x="156" y="0"/>
                  </a:lnTo>
                  <a:lnTo>
                    <a:pt x="21" y="0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09" name="Freeform 161"/>
            <p:cNvSpPr>
              <a:spLocks/>
            </p:cNvSpPr>
            <p:nvPr/>
          </p:nvSpPr>
          <p:spPr bwMode="auto">
            <a:xfrm>
              <a:off x="627" y="3388"/>
              <a:ext cx="371" cy="374"/>
            </a:xfrm>
            <a:custGeom>
              <a:avLst/>
              <a:gdLst>
                <a:gd name="T0" fmla="*/ 184 w 371"/>
                <a:gd name="T1" fmla="*/ 173 h 374"/>
                <a:gd name="T2" fmla="*/ 303 w 371"/>
                <a:gd name="T3" fmla="*/ 319 h 374"/>
                <a:gd name="T4" fmla="*/ 311 w 371"/>
                <a:gd name="T5" fmla="*/ 327 h 374"/>
                <a:gd name="T6" fmla="*/ 371 w 371"/>
                <a:gd name="T7" fmla="*/ 329 h 374"/>
                <a:gd name="T8" fmla="*/ 371 w 371"/>
                <a:gd name="T9" fmla="*/ 374 h 374"/>
                <a:gd name="T10" fmla="*/ 168 w 371"/>
                <a:gd name="T11" fmla="*/ 374 h 374"/>
                <a:gd name="T12" fmla="*/ 168 w 371"/>
                <a:gd name="T13" fmla="*/ 327 h 374"/>
                <a:gd name="T14" fmla="*/ 184 w 371"/>
                <a:gd name="T15" fmla="*/ 327 h 374"/>
                <a:gd name="T16" fmla="*/ 129 w 371"/>
                <a:gd name="T17" fmla="*/ 259 h 374"/>
                <a:gd name="T18" fmla="*/ 129 w 371"/>
                <a:gd name="T19" fmla="*/ 374 h 374"/>
                <a:gd name="T20" fmla="*/ 0 w 371"/>
                <a:gd name="T21" fmla="*/ 374 h 374"/>
                <a:gd name="T22" fmla="*/ 0 w 371"/>
                <a:gd name="T23" fmla="*/ 327 h 374"/>
                <a:gd name="T24" fmla="*/ 20 w 371"/>
                <a:gd name="T25" fmla="*/ 327 h 374"/>
                <a:gd name="T26" fmla="*/ 20 w 371"/>
                <a:gd name="T27" fmla="*/ 139 h 374"/>
                <a:gd name="T28" fmla="*/ 20 w 371"/>
                <a:gd name="T29" fmla="*/ 50 h 374"/>
                <a:gd name="T30" fmla="*/ 0 w 371"/>
                <a:gd name="T31" fmla="*/ 50 h 374"/>
                <a:gd name="T32" fmla="*/ 0 w 371"/>
                <a:gd name="T33" fmla="*/ 0 h 374"/>
                <a:gd name="T34" fmla="*/ 10 w 371"/>
                <a:gd name="T35" fmla="*/ 0 h 374"/>
                <a:gd name="T36" fmla="*/ 28 w 371"/>
                <a:gd name="T37" fmla="*/ 0 h 374"/>
                <a:gd name="T38" fmla="*/ 129 w 371"/>
                <a:gd name="T39" fmla="*/ 0 h 374"/>
                <a:gd name="T40" fmla="*/ 129 w 371"/>
                <a:gd name="T41" fmla="*/ 0 h 374"/>
                <a:gd name="T42" fmla="*/ 129 w 371"/>
                <a:gd name="T43" fmla="*/ 8 h 374"/>
                <a:gd name="T44" fmla="*/ 129 w 371"/>
                <a:gd name="T45" fmla="*/ 11 h 374"/>
                <a:gd name="T46" fmla="*/ 129 w 371"/>
                <a:gd name="T47" fmla="*/ 13 h 374"/>
                <a:gd name="T48" fmla="*/ 129 w 371"/>
                <a:gd name="T49" fmla="*/ 16 h 374"/>
                <a:gd name="T50" fmla="*/ 129 w 371"/>
                <a:gd name="T51" fmla="*/ 19 h 374"/>
                <a:gd name="T52" fmla="*/ 129 w 371"/>
                <a:gd name="T53" fmla="*/ 21 h 374"/>
                <a:gd name="T54" fmla="*/ 129 w 371"/>
                <a:gd name="T55" fmla="*/ 24 h 374"/>
                <a:gd name="T56" fmla="*/ 129 w 371"/>
                <a:gd name="T57" fmla="*/ 26 h 374"/>
                <a:gd name="T58" fmla="*/ 129 w 371"/>
                <a:gd name="T59" fmla="*/ 29 h 374"/>
                <a:gd name="T60" fmla="*/ 129 w 371"/>
                <a:gd name="T61" fmla="*/ 29 h 374"/>
                <a:gd name="T62" fmla="*/ 129 w 371"/>
                <a:gd name="T63" fmla="*/ 29 h 374"/>
                <a:gd name="T64" fmla="*/ 129 w 371"/>
                <a:gd name="T65" fmla="*/ 50 h 374"/>
                <a:gd name="T66" fmla="*/ 129 w 371"/>
                <a:gd name="T67" fmla="*/ 50 h 374"/>
                <a:gd name="T68" fmla="*/ 129 w 371"/>
                <a:gd name="T69" fmla="*/ 139 h 374"/>
                <a:gd name="T70" fmla="*/ 210 w 371"/>
                <a:gd name="T71" fmla="*/ 50 h 374"/>
                <a:gd name="T72" fmla="*/ 184 w 371"/>
                <a:gd name="T73" fmla="*/ 50 h 374"/>
                <a:gd name="T74" fmla="*/ 184 w 371"/>
                <a:gd name="T75" fmla="*/ 0 h 374"/>
                <a:gd name="T76" fmla="*/ 308 w 371"/>
                <a:gd name="T77" fmla="*/ 0 h 374"/>
                <a:gd name="T78" fmla="*/ 308 w 371"/>
                <a:gd name="T79" fmla="*/ 50 h 374"/>
                <a:gd name="T80" fmla="*/ 285 w 371"/>
                <a:gd name="T81" fmla="*/ 50 h 374"/>
                <a:gd name="T82" fmla="*/ 184 w 371"/>
                <a:gd name="T83" fmla="*/ 173 h 3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1" h="374">
                  <a:moveTo>
                    <a:pt x="184" y="173"/>
                  </a:moveTo>
                  <a:lnTo>
                    <a:pt x="303" y="319"/>
                  </a:lnTo>
                  <a:lnTo>
                    <a:pt x="311" y="327"/>
                  </a:lnTo>
                  <a:lnTo>
                    <a:pt x="371" y="329"/>
                  </a:lnTo>
                  <a:lnTo>
                    <a:pt x="371" y="374"/>
                  </a:lnTo>
                  <a:lnTo>
                    <a:pt x="168" y="374"/>
                  </a:lnTo>
                  <a:lnTo>
                    <a:pt x="168" y="327"/>
                  </a:lnTo>
                  <a:lnTo>
                    <a:pt x="184" y="327"/>
                  </a:lnTo>
                  <a:lnTo>
                    <a:pt x="129" y="259"/>
                  </a:lnTo>
                  <a:lnTo>
                    <a:pt x="129" y="374"/>
                  </a:lnTo>
                  <a:lnTo>
                    <a:pt x="0" y="374"/>
                  </a:lnTo>
                  <a:lnTo>
                    <a:pt x="0" y="327"/>
                  </a:lnTo>
                  <a:lnTo>
                    <a:pt x="20" y="327"/>
                  </a:lnTo>
                  <a:lnTo>
                    <a:pt x="20" y="139"/>
                  </a:lnTo>
                  <a:lnTo>
                    <a:pt x="20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8" y="0"/>
                  </a:lnTo>
                  <a:lnTo>
                    <a:pt x="129" y="0"/>
                  </a:lnTo>
                  <a:lnTo>
                    <a:pt x="129" y="8"/>
                  </a:lnTo>
                  <a:lnTo>
                    <a:pt x="129" y="11"/>
                  </a:lnTo>
                  <a:lnTo>
                    <a:pt x="129" y="13"/>
                  </a:lnTo>
                  <a:lnTo>
                    <a:pt x="129" y="16"/>
                  </a:lnTo>
                  <a:lnTo>
                    <a:pt x="129" y="19"/>
                  </a:lnTo>
                  <a:lnTo>
                    <a:pt x="129" y="21"/>
                  </a:lnTo>
                  <a:lnTo>
                    <a:pt x="129" y="24"/>
                  </a:lnTo>
                  <a:lnTo>
                    <a:pt x="129" y="26"/>
                  </a:lnTo>
                  <a:lnTo>
                    <a:pt x="129" y="29"/>
                  </a:lnTo>
                  <a:lnTo>
                    <a:pt x="129" y="50"/>
                  </a:lnTo>
                  <a:lnTo>
                    <a:pt x="129" y="139"/>
                  </a:lnTo>
                  <a:lnTo>
                    <a:pt x="210" y="50"/>
                  </a:lnTo>
                  <a:lnTo>
                    <a:pt x="184" y="50"/>
                  </a:lnTo>
                  <a:lnTo>
                    <a:pt x="184" y="0"/>
                  </a:lnTo>
                  <a:lnTo>
                    <a:pt x="308" y="0"/>
                  </a:lnTo>
                  <a:lnTo>
                    <a:pt x="308" y="50"/>
                  </a:lnTo>
                  <a:lnTo>
                    <a:pt x="285" y="50"/>
                  </a:lnTo>
                  <a:lnTo>
                    <a:pt x="184" y="173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10" name="Line 162"/>
            <p:cNvSpPr>
              <a:spLocks noChangeShapeType="1"/>
            </p:cNvSpPr>
            <p:nvPr/>
          </p:nvSpPr>
          <p:spPr bwMode="auto">
            <a:xfrm flipV="1">
              <a:off x="611" y="3219"/>
              <a:ext cx="2" cy="566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11" name="Freeform 163"/>
            <p:cNvSpPr>
              <a:spLocks noEditPoints="1"/>
            </p:cNvSpPr>
            <p:nvPr/>
          </p:nvSpPr>
          <p:spPr bwMode="auto">
            <a:xfrm>
              <a:off x="13" y="3889"/>
              <a:ext cx="919" cy="249"/>
            </a:xfrm>
            <a:custGeom>
              <a:avLst/>
              <a:gdLst>
                <a:gd name="T0" fmla="*/ 205 w 918"/>
                <a:gd name="T1" fmla="*/ 73 h 248"/>
                <a:gd name="T2" fmla="*/ 277 w 918"/>
                <a:gd name="T3" fmla="*/ 65 h 248"/>
                <a:gd name="T4" fmla="*/ 288 w 918"/>
                <a:gd name="T5" fmla="*/ 36 h 248"/>
                <a:gd name="T6" fmla="*/ 277 w 918"/>
                <a:gd name="T7" fmla="*/ 26 h 248"/>
                <a:gd name="T8" fmla="*/ 314 w 918"/>
                <a:gd name="T9" fmla="*/ 86 h 248"/>
                <a:gd name="T10" fmla="*/ 277 w 918"/>
                <a:gd name="T11" fmla="*/ 49 h 248"/>
                <a:gd name="T12" fmla="*/ 363 w 918"/>
                <a:gd name="T13" fmla="*/ 44 h 248"/>
                <a:gd name="T14" fmla="*/ 324 w 918"/>
                <a:gd name="T15" fmla="*/ 75 h 248"/>
                <a:gd name="T16" fmla="*/ 379 w 918"/>
                <a:gd name="T17" fmla="*/ 28 h 248"/>
                <a:gd name="T18" fmla="*/ 420 w 918"/>
                <a:gd name="T19" fmla="*/ 75 h 248"/>
                <a:gd name="T20" fmla="*/ 407 w 918"/>
                <a:gd name="T21" fmla="*/ 73 h 248"/>
                <a:gd name="T22" fmla="*/ 384 w 918"/>
                <a:gd name="T23" fmla="*/ 39 h 248"/>
                <a:gd name="T24" fmla="*/ 472 w 918"/>
                <a:gd name="T25" fmla="*/ 31 h 248"/>
                <a:gd name="T26" fmla="*/ 501 w 918"/>
                <a:gd name="T27" fmla="*/ 41 h 248"/>
                <a:gd name="T28" fmla="*/ 612 w 918"/>
                <a:gd name="T29" fmla="*/ 44 h 248"/>
                <a:gd name="T30" fmla="*/ 568 w 918"/>
                <a:gd name="T31" fmla="*/ 39 h 248"/>
                <a:gd name="T32" fmla="*/ 631 w 918"/>
                <a:gd name="T33" fmla="*/ 60 h 248"/>
                <a:gd name="T34" fmla="*/ 644 w 918"/>
                <a:gd name="T35" fmla="*/ 36 h 248"/>
                <a:gd name="T36" fmla="*/ 654 w 918"/>
                <a:gd name="T37" fmla="*/ 86 h 248"/>
                <a:gd name="T38" fmla="*/ 721 w 918"/>
                <a:gd name="T39" fmla="*/ 39 h 248"/>
                <a:gd name="T40" fmla="*/ 721 w 918"/>
                <a:gd name="T41" fmla="*/ 75 h 248"/>
                <a:gd name="T42" fmla="*/ 688 w 918"/>
                <a:gd name="T43" fmla="*/ 75 h 248"/>
                <a:gd name="T44" fmla="*/ 784 w 918"/>
                <a:gd name="T45" fmla="*/ 60 h 248"/>
                <a:gd name="T46" fmla="*/ 791 w 918"/>
                <a:gd name="T47" fmla="*/ 36 h 248"/>
                <a:gd name="T48" fmla="*/ 766 w 918"/>
                <a:gd name="T49" fmla="*/ 33 h 248"/>
                <a:gd name="T50" fmla="*/ 823 w 918"/>
                <a:gd name="T51" fmla="*/ 80 h 248"/>
                <a:gd name="T52" fmla="*/ 760 w 918"/>
                <a:gd name="T53" fmla="*/ 62 h 248"/>
                <a:gd name="T54" fmla="*/ 39 w 918"/>
                <a:gd name="T55" fmla="*/ 175 h 248"/>
                <a:gd name="T56" fmla="*/ 36 w 918"/>
                <a:gd name="T57" fmla="*/ 214 h 248"/>
                <a:gd name="T58" fmla="*/ 3 w 918"/>
                <a:gd name="T59" fmla="*/ 154 h 248"/>
                <a:gd name="T60" fmla="*/ 143 w 918"/>
                <a:gd name="T61" fmla="*/ 211 h 248"/>
                <a:gd name="T62" fmla="*/ 86 w 918"/>
                <a:gd name="T63" fmla="*/ 183 h 248"/>
                <a:gd name="T64" fmla="*/ 220 w 918"/>
                <a:gd name="T65" fmla="*/ 214 h 248"/>
                <a:gd name="T66" fmla="*/ 182 w 918"/>
                <a:gd name="T67" fmla="*/ 183 h 248"/>
                <a:gd name="T68" fmla="*/ 161 w 918"/>
                <a:gd name="T69" fmla="*/ 206 h 248"/>
                <a:gd name="T70" fmla="*/ 296 w 918"/>
                <a:gd name="T71" fmla="*/ 214 h 248"/>
                <a:gd name="T72" fmla="*/ 252 w 918"/>
                <a:gd name="T73" fmla="*/ 164 h 248"/>
                <a:gd name="T74" fmla="*/ 252 w 918"/>
                <a:gd name="T75" fmla="*/ 188 h 248"/>
                <a:gd name="T76" fmla="*/ 327 w 918"/>
                <a:gd name="T77" fmla="*/ 211 h 248"/>
                <a:gd name="T78" fmla="*/ 327 w 918"/>
                <a:gd name="T79" fmla="*/ 175 h 248"/>
                <a:gd name="T80" fmla="*/ 350 w 918"/>
                <a:gd name="T81" fmla="*/ 167 h 248"/>
                <a:gd name="T82" fmla="*/ 348 w 918"/>
                <a:gd name="T83" fmla="*/ 224 h 248"/>
                <a:gd name="T84" fmla="*/ 425 w 918"/>
                <a:gd name="T85" fmla="*/ 217 h 248"/>
                <a:gd name="T86" fmla="*/ 412 w 918"/>
                <a:gd name="T87" fmla="*/ 164 h 248"/>
                <a:gd name="T88" fmla="*/ 410 w 918"/>
                <a:gd name="T89" fmla="*/ 180 h 248"/>
                <a:gd name="T90" fmla="*/ 423 w 918"/>
                <a:gd name="T91" fmla="*/ 201 h 248"/>
                <a:gd name="T92" fmla="*/ 438 w 918"/>
                <a:gd name="T93" fmla="*/ 232 h 248"/>
                <a:gd name="T94" fmla="*/ 462 w 918"/>
                <a:gd name="T95" fmla="*/ 138 h 248"/>
                <a:gd name="T96" fmla="*/ 511 w 918"/>
                <a:gd name="T97" fmla="*/ 196 h 248"/>
                <a:gd name="T98" fmla="*/ 514 w 918"/>
                <a:gd name="T99" fmla="*/ 177 h 248"/>
                <a:gd name="T100" fmla="*/ 483 w 918"/>
                <a:gd name="T101" fmla="*/ 177 h 248"/>
                <a:gd name="T102" fmla="*/ 540 w 918"/>
                <a:gd name="T103" fmla="*/ 211 h 248"/>
                <a:gd name="T104" fmla="*/ 480 w 918"/>
                <a:gd name="T105" fmla="*/ 211 h 248"/>
                <a:gd name="T106" fmla="*/ 594 w 918"/>
                <a:gd name="T107" fmla="*/ 157 h 248"/>
                <a:gd name="T108" fmla="*/ 651 w 918"/>
                <a:gd name="T109" fmla="*/ 162 h 248"/>
                <a:gd name="T110" fmla="*/ 708 w 918"/>
                <a:gd name="T111" fmla="*/ 211 h 248"/>
                <a:gd name="T112" fmla="*/ 714 w 918"/>
                <a:gd name="T113" fmla="*/ 224 h 248"/>
                <a:gd name="T114" fmla="*/ 763 w 918"/>
                <a:gd name="T115" fmla="*/ 144 h 248"/>
                <a:gd name="T116" fmla="*/ 763 w 918"/>
                <a:gd name="T117" fmla="*/ 211 h 248"/>
                <a:gd name="T118" fmla="*/ 810 w 918"/>
                <a:gd name="T119" fmla="*/ 146 h 248"/>
                <a:gd name="T120" fmla="*/ 804 w 918"/>
                <a:gd name="T121" fmla="*/ 219 h 248"/>
                <a:gd name="T122" fmla="*/ 913 w 918"/>
                <a:gd name="T123" fmla="*/ 211 h 248"/>
                <a:gd name="T124" fmla="*/ 856 w 918"/>
                <a:gd name="T125" fmla="*/ 183 h 2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18" h="248">
                  <a:moveTo>
                    <a:pt x="176" y="31"/>
                  </a:moveTo>
                  <a:lnTo>
                    <a:pt x="187" y="5"/>
                  </a:lnTo>
                  <a:lnTo>
                    <a:pt x="249" y="5"/>
                  </a:lnTo>
                  <a:lnTo>
                    <a:pt x="257" y="31"/>
                  </a:lnTo>
                  <a:lnTo>
                    <a:pt x="249" y="33"/>
                  </a:lnTo>
                  <a:lnTo>
                    <a:pt x="249" y="31"/>
                  </a:lnTo>
                  <a:lnTo>
                    <a:pt x="246" y="28"/>
                  </a:lnTo>
                  <a:lnTo>
                    <a:pt x="246" y="26"/>
                  </a:lnTo>
                  <a:lnTo>
                    <a:pt x="244" y="26"/>
                  </a:lnTo>
                  <a:lnTo>
                    <a:pt x="244" y="23"/>
                  </a:lnTo>
                  <a:lnTo>
                    <a:pt x="241" y="23"/>
                  </a:lnTo>
                  <a:lnTo>
                    <a:pt x="239" y="20"/>
                  </a:lnTo>
                  <a:lnTo>
                    <a:pt x="236" y="18"/>
                  </a:lnTo>
                  <a:lnTo>
                    <a:pt x="233" y="18"/>
                  </a:lnTo>
                  <a:lnTo>
                    <a:pt x="231" y="15"/>
                  </a:lnTo>
                  <a:lnTo>
                    <a:pt x="228" y="15"/>
                  </a:lnTo>
                  <a:lnTo>
                    <a:pt x="228" y="18"/>
                  </a:lnTo>
                  <a:lnTo>
                    <a:pt x="228" y="65"/>
                  </a:lnTo>
                  <a:lnTo>
                    <a:pt x="228" y="67"/>
                  </a:lnTo>
                  <a:lnTo>
                    <a:pt x="228" y="70"/>
                  </a:lnTo>
                  <a:lnTo>
                    <a:pt x="228" y="73"/>
                  </a:lnTo>
                  <a:lnTo>
                    <a:pt x="231" y="73"/>
                  </a:lnTo>
                  <a:lnTo>
                    <a:pt x="231" y="75"/>
                  </a:lnTo>
                  <a:lnTo>
                    <a:pt x="233" y="75"/>
                  </a:lnTo>
                  <a:lnTo>
                    <a:pt x="236" y="75"/>
                  </a:lnTo>
                  <a:lnTo>
                    <a:pt x="239" y="75"/>
                  </a:lnTo>
                  <a:lnTo>
                    <a:pt x="239" y="86"/>
                  </a:lnTo>
                  <a:lnTo>
                    <a:pt x="197" y="86"/>
                  </a:lnTo>
                  <a:lnTo>
                    <a:pt x="197" y="75"/>
                  </a:lnTo>
                  <a:lnTo>
                    <a:pt x="200" y="75"/>
                  </a:lnTo>
                  <a:lnTo>
                    <a:pt x="202" y="75"/>
                  </a:lnTo>
                  <a:lnTo>
                    <a:pt x="202" y="73"/>
                  </a:lnTo>
                  <a:lnTo>
                    <a:pt x="205" y="73"/>
                  </a:lnTo>
                  <a:lnTo>
                    <a:pt x="207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07" y="65"/>
                  </a:lnTo>
                  <a:lnTo>
                    <a:pt x="207" y="18"/>
                  </a:lnTo>
                  <a:lnTo>
                    <a:pt x="207" y="15"/>
                  </a:lnTo>
                  <a:lnTo>
                    <a:pt x="205" y="15"/>
                  </a:lnTo>
                  <a:lnTo>
                    <a:pt x="202" y="15"/>
                  </a:lnTo>
                  <a:lnTo>
                    <a:pt x="202" y="18"/>
                  </a:lnTo>
                  <a:lnTo>
                    <a:pt x="200" y="18"/>
                  </a:lnTo>
                  <a:lnTo>
                    <a:pt x="197" y="18"/>
                  </a:lnTo>
                  <a:lnTo>
                    <a:pt x="194" y="20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8"/>
                  </a:lnTo>
                  <a:lnTo>
                    <a:pt x="187" y="31"/>
                  </a:lnTo>
                  <a:lnTo>
                    <a:pt x="184" y="33"/>
                  </a:lnTo>
                  <a:lnTo>
                    <a:pt x="176" y="31"/>
                  </a:lnTo>
                  <a:close/>
                  <a:moveTo>
                    <a:pt x="293" y="57"/>
                  </a:moveTo>
                  <a:lnTo>
                    <a:pt x="290" y="57"/>
                  </a:lnTo>
                  <a:lnTo>
                    <a:pt x="288" y="57"/>
                  </a:lnTo>
                  <a:lnTo>
                    <a:pt x="285" y="60"/>
                  </a:lnTo>
                  <a:lnTo>
                    <a:pt x="283" y="60"/>
                  </a:lnTo>
                  <a:lnTo>
                    <a:pt x="280" y="60"/>
                  </a:lnTo>
                  <a:lnTo>
                    <a:pt x="280" y="62"/>
                  </a:lnTo>
                  <a:lnTo>
                    <a:pt x="277" y="65"/>
                  </a:lnTo>
                  <a:lnTo>
                    <a:pt x="277" y="67"/>
                  </a:lnTo>
                  <a:lnTo>
                    <a:pt x="277" y="70"/>
                  </a:lnTo>
                  <a:lnTo>
                    <a:pt x="280" y="70"/>
                  </a:lnTo>
                  <a:lnTo>
                    <a:pt x="280" y="73"/>
                  </a:lnTo>
                  <a:lnTo>
                    <a:pt x="283" y="73"/>
                  </a:lnTo>
                  <a:lnTo>
                    <a:pt x="285" y="73"/>
                  </a:lnTo>
                  <a:lnTo>
                    <a:pt x="288" y="73"/>
                  </a:lnTo>
                  <a:lnTo>
                    <a:pt x="290" y="70"/>
                  </a:lnTo>
                  <a:lnTo>
                    <a:pt x="293" y="70"/>
                  </a:lnTo>
                  <a:lnTo>
                    <a:pt x="293" y="67"/>
                  </a:lnTo>
                  <a:lnTo>
                    <a:pt x="293" y="57"/>
                  </a:lnTo>
                  <a:close/>
                  <a:moveTo>
                    <a:pt x="293" y="49"/>
                  </a:moveTo>
                  <a:lnTo>
                    <a:pt x="293" y="47"/>
                  </a:lnTo>
                  <a:lnTo>
                    <a:pt x="293" y="44"/>
                  </a:lnTo>
                  <a:lnTo>
                    <a:pt x="293" y="41"/>
                  </a:lnTo>
                  <a:lnTo>
                    <a:pt x="293" y="39"/>
                  </a:lnTo>
                  <a:lnTo>
                    <a:pt x="290" y="39"/>
                  </a:lnTo>
                  <a:lnTo>
                    <a:pt x="290" y="36"/>
                  </a:lnTo>
                  <a:lnTo>
                    <a:pt x="288" y="36"/>
                  </a:lnTo>
                  <a:lnTo>
                    <a:pt x="285" y="36"/>
                  </a:lnTo>
                  <a:lnTo>
                    <a:pt x="283" y="36"/>
                  </a:lnTo>
                  <a:lnTo>
                    <a:pt x="280" y="36"/>
                  </a:lnTo>
                  <a:lnTo>
                    <a:pt x="280" y="39"/>
                  </a:lnTo>
                  <a:lnTo>
                    <a:pt x="277" y="39"/>
                  </a:lnTo>
                  <a:lnTo>
                    <a:pt x="277" y="41"/>
                  </a:lnTo>
                  <a:lnTo>
                    <a:pt x="277" y="44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9"/>
                  </a:lnTo>
                  <a:lnTo>
                    <a:pt x="272" y="49"/>
                  </a:lnTo>
                  <a:lnTo>
                    <a:pt x="270" y="49"/>
                  </a:lnTo>
                  <a:lnTo>
                    <a:pt x="267" y="49"/>
                  </a:lnTo>
                  <a:lnTo>
                    <a:pt x="265" y="49"/>
                  </a:lnTo>
                  <a:lnTo>
                    <a:pt x="262" y="47"/>
                  </a:lnTo>
                  <a:lnTo>
                    <a:pt x="262" y="44"/>
                  </a:lnTo>
                  <a:lnTo>
                    <a:pt x="259" y="41"/>
                  </a:lnTo>
                  <a:lnTo>
                    <a:pt x="259" y="39"/>
                  </a:lnTo>
                  <a:lnTo>
                    <a:pt x="262" y="39"/>
                  </a:lnTo>
                  <a:lnTo>
                    <a:pt x="262" y="36"/>
                  </a:lnTo>
                  <a:lnTo>
                    <a:pt x="262" y="33"/>
                  </a:lnTo>
                  <a:lnTo>
                    <a:pt x="265" y="33"/>
                  </a:lnTo>
                  <a:lnTo>
                    <a:pt x="265" y="31"/>
                  </a:lnTo>
                  <a:lnTo>
                    <a:pt x="267" y="31"/>
                  </a:lnTo>
                  <a:lnTo>
                    <a:pt x="267" y="28"/>
                  </a:lnTo>
                  <a:lnTo>
                    <a:pt x="270" y="28"/>
                  </a:lnTo>
                  <a:lnTo>
                    <a:pt x="272" y="28"/>
                  </a:lnTo>
                  <a:lnTo>
                    <a:pt x="275" y="26"/>
                  </a:lnTo>
                  <a:lnTo>
                    <a:pt x="277" y="26"/>
                  </a:lnTo>
                  <a:lnTo>
                    <a:pt x="280" y="26"/>
                  </a:lnTo>
                  <a:lnTo>
                    <a:pt x="283" y="26"/>
                  </a:lnTo>
                  <a:lnTo>
                    <a:pt x="285" y="26"/>
                  </a:lnTo>
                  <a:lnTo>
                    <a:pt x="288" y="26"/>
                  </a:lnTo>
                  <a:lnTo>
                    <a:pt x="290" y="26"/>
                  </a:lnTo>
                  <a:lnTo>
                    <a:pt x="293" y="26"/>
                  </a:lnTo>
                  <a:lnTo>
                    <a:pt x="296" y="26"/>
                  </a:lnTo>
                  <a:lnTo>
                    <a:pt x="298" y="26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6" y="31"/>
                  </a:lnTo>
                  <a:lnTo>
                    <a:pt x="309" y="33"/>
                  </a:lnTo>
                  <a:lnTo>
                    <a:pt x="309" y="36"/>
                  </a:lnTo>
                  <a:lnTo>
                    <a:pt x="311" y="39"/>
                  </a:lnTo>
                  <a:lnTo>
                    <a:pt x="311" y="41"/>
                  </a:lnTo>
                  <a:lnTo>
                    <a:pt x="311" y="44"/>
                  </a:lnTo>
                  <a:lnTo>
                    <a:pt x="311" y="70"/>
                  </a:lnTo>
                  <a:lnTo>
                    <a:pt x="311" y="73"/>
                  </a:lnTo>
                  <a:lnTo>
                    <a:pt x="314" y="73"/>
                  </a:lnTo>
                  <a:lnTo>
                    <a:pt x="316" y="73"/>
                  </a:lnTo>
                  <a:lnTo>
                    <a:pt x="322" y="80"/>
                  </a:lnTo>
                  <a:lnTo>
                    <a:pt x="319" y="80"/>
                  </a:lnTo>
                  <a:lnTo>
                    <a:pt x="319" y="83"/>
                  </a:lnTo>
                  <a:lnTo>
                    <a:pt x="316" y="83"/>
                  </a:lnTo>
                  <a:lnTo>
                    <a:pt x="314" y="83"/>
                  </a:lnTo>
                  <a:lnTo>
                    <a:pt x="314" y="86"/>
                  </a:lnTo>
                  <a:lnTo>
                    <a:pt x="311" y="86"/>
                  </a:lnTo>
                  <a:lnTo>
                    <a:pt x="309" y="86"/>
                  </a:lnTo>
                  <a:lnTo>
                    <a:pt x="306" y="86"/>
                  </a:lnTo>
                  <a:lnTo>
                    <a:pt x="303" y="86"/>
                  </a:lnTo>
                  <a:lnTo>
                    <a:pt x="301" y="86"/>
                  </a:lnTo>
                  <a:lnTo>
                    <a:pt x="301" y="83"/>
                  </a:lnTo>
                  <a:lnTo>
                    <a:pt x="298" y="83"/>
                  </a:lnTo>
                  <a:lnTo>
                    <a:pt x="296" y="80"/>
                  </a:lnTo>
                  <a:lnTo>
                    <a:pt x="293" y="80"/>
                  </a:lnTo>
                  <a:lnTo>
                    <a:pt x="290" y="83"/>
                  </a:lnTo>
                  <a:lnTo>
                    <a:pt x="288" y="83"/>
                  </a:lnTo>
                  <a:lnTo>
                    <a:pt x="285" y="83"/>
                  </a:lnTo>
                  <a:lnTo>
                    <a:pt x="285" y="86"/>
                  </a:lnTo>
                  <a:lnTo>
                    <a:pt x="283" y="86"/>
                  </a:lnTo>
                  <a:lnTo>
                    <a:pt x="280" y="86"/>
                  </a:lnTo>
                  <a:lnTo>
                    <a:pt x="277" y="86"/>
                  </a:lnTo>
                  <a:lnTo>
                    <a:pt x="275" y="86"/>
                  </a:lnTo>
                  <a:lnTo>
                    <a:pt x="272" y="86"/>
                  </a:lnTo>
                  <a:lnTo>
                    <a:pt x="270" y="86"/>
                  </a:lnTo>
                  <a:lnTo>
                    <a:pt x="267" y="83"/>
                  </a:lnTo>
                  <a:lnTo>
                    <a:pt x="265" y="83"/>
                  </a:lnTo>
                  <a:lnTo>
                    <a:pt x="262" y="80"/>
                  </a:lnTo>
                  <a:lnTo>
                    <a:pt x="259" y="78"/>
                  </a:lnTo>
                  <a:lnTo>
                    <a:pt x="259" y="75"/>
                  </a:lnTo>
                  <a:lnTo>
                    <a:pt x="259" y="73"/>
                  </a:lnTo>
                  <a:lnTo>
                    <a:pt x="259" y="70"/>
                  </a:lnTo>
                  <a:lnTo>
                    <a:pt x="259" y="67"/>
                  </a:lnTo>
                  <a:lnTo>
                    <a:pt x="259" y="65"/>
                  </a:lnTo>
                  <a:lnTo>
                    <a:pt x="259" y="62"/>
                  </a:lnTo>
                  <a:lnTo>
                    <a:pt x="262" y="60"/>
                  </a:lnTo>
                  <a:lnTo>
                    <a:pt x="262" y="57"/>
                  </a:lnTo>
                  <a:lnTo>
                    <a:pt x="265" y="57"/>
                  </a:lnTo>
                  <a:lnTo>
                    <a:pt x="267" y="54"/>
                  </a:lnTo>
                  <a:lnTo>
                    <a:pt x="270" y="52"/>
                  </a:lnTo>
                  <a:lnTo>
                    <a:pt x="272" y="52"/>
                  </a:lnTo>
                  <a:lnTo>
                    <a:pt x="275" y="52"/>
                  </a:lnTo>
                  <a:lnTo>
                    <a:pt x="277" y="49"/>
                  </a:lnTo>
                  <a:lnTo>
                    <a:pt x="280" y="49"/>
                  </a:lnTo>
                  <a:lnTo>
                    <a:pt x="283" y="49"/>
                  </a:lnTo>
                  <a:lnTo>
                    <a:pt x="285" y="49"/>
                  </a:lnTo>
                  <a:lnTo>
                    <a:pt x="290" y="49"/>
                  </a:lnTo>
                  <a:lnTo>
                    <a:pt x="293" y="49"/>
                  </a:lnTo>
                  <a:close/>
                  <a:moveTo>
                    <a:pt x="324" y="28"/>
                  </a:moveTo>
                  <a:lnTo>
                    <a:pt x="345" y="26"/>
                  </a:lnTo>
                  <a:lnTo>
                    <a:pt x="350" y="26"/>
                  </a:lnTo>
                  <a:lnTo>
                    <a:pt x="350" y="31"/>
                  </a:lnTo>
                  <a:lnTo>
                    <a:pt x="353" y="31"/>
                  </a:lnTo>
                  <a:lnTo>
                    <a:pt x="353" y="28"/>
                  </a:lnTo>
                  <a:lnTo>
                    <a:pt x="355" y="28"/>
                  </a:lnTo>
                  <a:lnTo>
                    <a:pt x="358" y="28"/>
                  </a:lnTo>
                  <a:lnTo>
                    <a:pt x="360" y="26"/>
                  </a:lnTo>
                  <a:lnTo>
                    <a:pt x="363" y="26"/>
                  </a:lnTo>
                  <a:lnTo>
                    <a:pt x="366" y="26"/>
                  </a:lnTo>
                  <a:lnTo>
                    <a:pt x="368" y="28"/>
                  </a:lnTo>
                  <a:lnTo>
                    <a:pt x="371" y="28"/>
                  </a:lnTo>
                  <a:lnTo>
                    <a:pt x="371" y="31"/>
                  </a:lnTo>
                  <a:lnTo>
                    <a:pt x="373" y="31"/>
                  </a:lnTo>
                  <a:lnTo>
                    <a:pt x="373" y="33"/>
                  </a:lnTo>
                  <a:lnTo>
                    <a:pt x="373" y="36"/>
                  </a:lnTo>
                  <a:lnTo>
                    <a:pt x="373" y="39"/>
                  </a:lnTo>
                  <a:lnTo>
                    <a:pt x="373" y="41"/>
                  </a:lnTo>
                  <a:lnTo>
                    <a:pt x="371" y="41"/>
                  </a:lnTo>
                  <a:lnTo>
                    <a:pt x="371" y="44"/>
                  </a:lnTo>
                  <a:lnTo>
                    <a:pt x="368" y="44"/>
                  </a:lnTo>
                  <a:lnTo>
                    <a:pt x="366" y="44"/>
                  </a:lnTo>
                  <a:lnTo>
                    <a:pt x="363" y="44"/>
                  </a:lnTo>
                  <a:lnTo>
                    <a:pt x="360" y="44"/>
                  </a:lnTo>
                  <a:lnTo>
                    <a:pt x="360" y="41"/>
                  </a:lnTo>
                  <a:lnTo>
                    <a:pt x="358" y="41"/>
                  </a:lnTo>
                  <a:lnTo>
                    <a:pt x="355" y="41"/>
                  </a:lnTo>
                  <a:lnTo>
                    <a:pt x="353" y="41"/>
                  </a:lnTo>
                  <a:lnTo>
                    <a:pt x="353" y="65"/>
                  </a:lnTo>
                  <a:lnTo>
                    <a:pt x="353" y="67"/>
                  </a:lnTo>
                  <a:lnTo>
                    <a:pt x="353" y="70"/>
                  </a:lnTo>
                  <a:lnTo>
                    <a:pt x="353" y="73"/>
                  </a:lnTo>
                  <a:lnTo>
                    <a:pt x="355" y="73"/>
                  </a:lnTo>
                  <a:lnTo>
                    <a:pt x="355" y="75"/>
                  </a:lnTo>
                  <a:lnTo>
                    <a:pt x="358" y="75"/>
                  </a:lnTo>
                  <a:lnTo>
                    <a:pt x="360" y="75"/>
                  </a:lnTo>
                  <a:lnTo>
                    <a:pt x="360" y="86"/>
                  </a:lnTo>
                  <a:lnTo>
                    <a:pt x="324" y="86"/>
                  </a:lnTo>
                  <a:lnTo>
                    <a:pt x="324" y="75"/>
                  </a:lnTo>
                  <a:lnTo>
                    <a:pt x="327" y="75"/>
                  </a:lnTo>
                  <a:lnTo>
                    <a:pt x="329" y="75"/>
                  </a:lnTo>
                  <a:lnTo>
                    <a:pt x="329" y="73"/>
                  </a:lnTo>
                  <a:lnTo>
                    <a:pt x="332" y="73"/>
                  </a:lnTo>
                  <a:lnTo>
                    <a:pt x="332" y="70"/>
                  </a:lnTo>
                  <a:lnTo>
                    <a:pt x="332" y="67"/>
                  </a:lnTo>
                  <a:lnTo>
                    <a:pt x="332" y="49"/>
                  </a:lnTo>
                  <a:lnTo>
                    <a:pt x="332" y="47"/>
                  </a:lnTo>
                  <a:lnTo>
                    <a:pt x="332" y="44"/>
                  </a:lnTo>
                  <a:lnTo>
                    <a:pt x="332" y="41"/>
                  </a:lnTo>
                  <a:lnTo>
                    <a:pt x="329" y="41"/>
                  </a:lnTo>
                  <a:lnTo>
                    <a:pt x="329" y="39"/>
                  </a:lnTo>
                  <a:lnTo>
                    <a:pt x="327" y="39"/>
                  </a:lnTo>
                  <a:lnTo>
                    <a:pt x="324" y="39"/>
                  </a:lnTo>
                  <a:lnTo>
                    <a:pt x="324" y="28"/>
                  </a:lnTo>
                  <a:close/>
                  <a:moveTo>
                    <a:pt x="379" y="28"/>
                  </a:moveTo>
                  <a:lnTo>
                    <a:pt x="399" y="26"/>
                  </a:lnTo>
                  <a:lnTo>
                    <a:pt x="405" y="26"/>
                  </a:lnTo>
                  <a:lnTo>
                    <a:pt x="405" y="31"/>
                  </a:lnTo>
                  <a:lnTo>
                    <a:pt x="407" y="31"/>
                  </a:lnTo>
                  <a:lnTo>
                    <a:pt x="410" y="28"/>
                  </a:lnTo>
                  <a:lnTo>
                    <a:pt x="412" y="28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0" y="26"/>
                  </a:lnTo>
                  <a:lnTo>
                    <a:pt x="423" y="26"/>
                  </a:lnTo>
                  <a:lnTo>
                    <a:pt x="425" y="26"/>
                  </a:lnTo>
                  <a:lnTo>
                    <a:pt x="428" y="26"/>
                  </a:lnTo>
                  <a:lnTo>
                    <a:pt x="431" y="26"/>
                  </a:lnTo>
                  <a:lnTo>
                    <a:pt x="433" y="26"/>
                  </a:lnTo>
                  <a:lnTo>
                    <a:pt x="436" y="28"/>
                  </a:lnTo>
                  <a:lnTo>
                    <a:pt x="438" y="28"/>
                  </a:lnTo>
                  <a:lnTo>
                    <a:pt x="438" y="31"/>
                  </a:lnTo>
                  <a:lnTo>
                    <a:pt x="441" y="31"/>
                  </a:lnTo>
                  <a:lnTo>
                    <a:pt x="441" y="33"/>
                  </a:lnTo>
                  <a:lnTo>
                    <a:pt x="443" y="36"/>
                  </a:lnTo>
                  <a:lnTo>
                    <a:pt x="443" y="39"/>
                  </a:lnTo>
                  <a:lnTo>
                    <a:pt x="443" y="41"/>
                  </a:lnTo>
                  <a:lnTo>
                    <a:pt x="443" y="65"/>
                  </a:lnTo>
                  <a:lnTo>
                    <a:pt x="443" y="67"/>
                  </a:lnTo>
                  <a:lnTo>
                    <a:pt x="443" y="70"/>
                  </a:lnTo>
                  <a:lnTo>
                    <a:pt x="443" y="73"/>
                  </a:lnTo>
                  <a:lnTo>
                    <a:pt x="446" y="73"/>
                  </a:lnTo>
                  <a:lnTo>
                    <a:pt x="449" y="75"/>
                  </a:lnTo>
                  <a:lnTo>
                    <a:pt x="451" y="75"/>
                  </a:lnTo>
                  <a:lnTo>
                    <a:pt x="451" y="86"/>
                  </a:lnTo>
                  <a:lnTo>
                    <a:pt x="418" y="86"/>
                  </a:lnTo>
                  <a:lnTo>
                    <a:pt x="418" y="75"/>
                  </a:lnTo>
                  <a:lnTo>
                    <a:pt x="420" y="75"/>
                  </a:lnTo>
                  <a:lnTo>
                    <a:pt x="423" y="75"/>
                  </a:lnTo>
                  <a:lnTo>
                    <a:pt x="423" y="73"/>
                  </a:lnTo>
                  <a:lnTo>
                    <a:pt x="425" y="70"/>
                  </a:lnTo>
                  <a:lnTo>
                    <a:pt x="425" y="67"/>
                  </a:lnTo>
                  <a:lnTo>
                    <a:pt x="425" y="47"/>
                  </a:lnTo>
                  <a:lnTo>
                    <a:pt x="425" y="44"/>
                  </a:lnTo>
                  <a:lnTo>
                    <a:pt x="425" y="41"/>
                  </a:lnTo>
                  <a:lnTo>
                    <a:pt x="423" y="41"/>
                  </a:lnTo>
                  <a:lnTo>
                    <a:pt x="423" y="39"/>
                  </a:lnTo>
                  <a:lnTo>
                    <a:pt x="420" y="39"/>
                  </a:lnTo>
                  <a:lnTo>
                    <a:pt x="418" y="39"/>
                  </a:lnTo>
                  <a:lnTo>
                    <a:pt x="415" y="39"/>
                  </a:lnTo>
                  <a:lnTo>
                    <a:pt x="412" y="39"/>
                  </a:lnTo>
                  <a:lnTo>
                    <a:pt x="412" y="41"/>
                  </a:lnTo>
                  <a:lnTo>
                    <a:pt x="410" y="41"/>
                  </a:lnTo>
                  <a:lnTo>
                    <a:pt x="407" y="44"/>
                  </a:lnTo>
                  <a:lnTo>
                    <a:pt x="407" y="65"/>
                  </a:lnTo>
                  <a:lnTo>
                    <a:pt x="407" y="67"/>
                  </a:lnTo>
                  <a:lnTo>
                    <a:pt x="407" y="70"/>
                  </a:lnTo>
                  <a:lnTo>
                    <a:pt x="407" y="73"/>
                  </a:lnTo>
                  <a:lnTo>
                    <a:pt x="410" y="73"/>
                  </a:lnTo>
                  <a:lnTo>
                    <a:pt x="410" y="75"/>
                  </a:lnTo>
                  <a:lnTo>
                    <a:pt x="412" y="75"/>
                  </a:lnTo>
                  <a:lnTo>
                    <a:pt x="412" y="86"/>
                  </a:lnTo>
                  <a:lnTo>
                    <a:pt x="379" y="86"/>
                  </a:lnTo>
                  <a:lnTo>
                    <a:pt x="379" y="75"/>
                  </a:lnTo>
                  <a:lnTo>
                    <a:pt x="381" y="75"/>
                  </a:lnTo>
                  <a:lnTo>
                    <a:pt x="384" y="75"/>
                  </a:lnTo>
                  <a:lnTo>
                    <a:pt x="386" y="73"/>
                  </a:lnTo>
                  <a:lnTo>
                    <a:pt x="386" y="70"/>
                  </a:lnTo>
                  <a:lnTo>
                    <a:pt x="389" y="70"/>
                  </a:lnTo>
                  <a:lnTo>
                    <a:pt x="389" y="67"/>
                  </a:lnTo>
                  <a:lnTo>
                    <a:pt x="389" y="65"/>
                  </a:lnTo>
                  <a:lnTo>
                    <a:pt x="389" y="47"/>
                  </a:lnTo>
                  <a:lnTo>
                    <a:pt x="389" y="44"/>
                  </a:lnTo>
                  <a:lnTo>
                    <a:pt x="386" y="44"/>
                  </a:lnTo>
                  <a:lnTo>
                    <a:pt x="386" y="41"/>
                  </a:lnTo>
                  <a:lnTo>
                    <a:pt x="384" y="41"/>
                  </a:lnTo>
                  <a:lnTo>
                    <a:pt x="384" y="39"/>
                  </a:lnTo>
                  <a:lnTo>
                    <a:pt x="381" y="39"/>
                  </a:lnTo>
                  <a:lnTo>
                    <a:pt x="379" y="39"/>
                  </a:lnTo>
                  <a:lnTo>
                    <a:pt x="379" y="28"/>
                  </a:lnTo>
                  <a:close/>
                  <a:moveTo>
                    <a:pt x="493" y="26"/>
                  </a:moveTo>
                  <a:lnTo>
                    <a:pt x="495" y="26"/>
                  </a:lnTo>
                  <a:lnTo>
                    <a:pt x="501" y="26"/>
                  </a:lnTo>
                  <a:lnTo>
                    <a:pt x="503" y="26"/>
                  </a:lnTo>
                  <a:lnTo>
                    <a:pt x="506" y="28"/>
                  </a:lnTo>
                  <a:lnTo>
                    <a:pt x="508" y="28"/>
                  </a:lnTo>
                  <a:lnTo>
                    <a:pt x="511" y="31"/>
                  </a:lnTo>
                  <a:lnTo>
                    <a:pt x="514" y="33"/>
                  </a:lnTo>
                  <a:lnTo>
                    <a:pt x="516" y="36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21" y="44"/>
                  </a:lnTo>
                  <a:lnTo>
                    <a:pt x="521" y="47"/>
                  </a:lnTo>
                  <a:lnTo>
                    <a:pt x="521" y="49"/>
                  </a:lnTo>
                  <a:lnTo>
                    <a:pt x="521" y="52"/>
                  </a:lnTo>
                  <a:lnTo>
                    <a:pt x="521" y="57"/>
                  </a:lnTo>
                  <a:lnTo>
                    <a:pt x="521" y="60"/>
                  </a:lnTo>
                  <a:lnTo>
                    <a:pt x="521" y="62"/>
                  </a:lnTo>
                  <a:lnTo>
                    <a:pt x="521" y="65"/>
                  </a:lnTo>
                  <a:lnTo>
                    <a:pt x="519" y="67"/>
                  </a:lnTo>
                  <a:lnTo>
                    <a:pt x="519" y="70"/>
                  </a:lnTo>
                  <a:lnTo>
                    <a:pt x="516" y="73"/>
                  </a:lnTo>
                  <a:lnTo>
                    <a:pt x="516" y="75"/>
                  </a:lnTo>
                  <a:lnTo>
                    <a:pt x="514" y="78"/>
                  </a:lnTo>
                  <a:lnTo>
                    <a:pt x="511" y="78"/>
                  </a:lnTo>
                  <a:lnTo>
                    <a:pt x="508" y="80"/>
                  </a:lnTo>
                  <a:lnTo>
                    <a:pt x="506" y="83"/>
                  </a:lnTo>
                  <a:lnTo>
                    <a:pt x="503" y="83"/>
                  </a:lnTo>
                  <a:lnTo>
                    <a:pt x="501" y="83"/>
                  </a:lnTo>
                  <a:lnTo>
                    <a:pt x="498" y="86"/>
                  </a:lnTo>
                  <a:lnTo>
                    <a:pt x="493" y="86"/>
                  </a:lnTo>
                  <a:lnTo>
                    <a:pt x="490" y="86"/>
                  </a:lnTo>
                  <a:lnTo>
                    <a:pt x="485" y="86"/>
                  </a:lnTo>
                  <a:lnTo>
                    <a:pt x="482" y="86"/>
                  </a:lnTo>
                  <a:lnTo>
                    <a:pt x="480" y="83"/>
                  </a:lnTo>
                  <a:lnTo>
                    <a:pt x="477" y="83"/>
                  </a:lnTo>
                  <a:lnTo>
                    <a:pt x="472" y="83"/>
                  </a:lnTo>
                  <a:lnTo>
                    <a:pt x="469" y="80"/>
                  </a:lnTo>
                  <a:lnTo>
                    <a:pt x="467" y="78"/>
                  </a:lnTo>
                  <a:lnTo>
                    <a:pt x="464" y="75"/>
                  </a:lnTo>
                  <a:lnTo>
                    <a:pt x="464" y="73"/>
                  </a:lnTo>
                  <a:lnTo>
                    <a:pt x="462" y="70"/>
                  </a:lnTo>
                  <a:lnTo>
                    <a:pt x="462" y="67"/>
                  </a:lnTo>
                  <a:lnTo>
                    <a:pt x="459" y="67"/>
                  </a:lnTo>
                  <a:lnTo>
                    <a:pt x="459" y="65"/>
                  </a:lnTo>
                  <a:lnTo>
                    <a:pt x="459" y="60"/>
                  </a:lnTo>
                  <a:lnTo>
                    <a:pt x="459" y="57"/>
                  </a:lnTo>
                  <a:lnTo>
                    <a:pt x="459" y="54"/>
                  </a:lnTo>
                  <a:lnTo>
                    <a:pt x="459" y="52"/>
                  </a:lnTo>
                  <a:lnTo>
                    <a:pt x="459" y="49"/>
                  </a:lnTo>
                  <a:lnTo>
                    <a:pt x="459" y="47"/>
                  </a:lnTo>
                  <a:lnTo>
                    <a:pt x="459" y="44"/>
                  </a:lnTo>
                  <a:lnTo>
                    <a:pt x="462" y="41"/>
                  </a:lnTo>
                  <a:lnTo>
                    <a:pt x="462" y="39"/>
                  </a:lnTo>
                  <a:lnTo>
                    <a:pt x="464" y="36"/>
                  </a:lnTo>
                  <a:lnTo>
                    <a:pt x="467" y="33"/>
                  </a:lnTo>
                  <a:lnTo>
                    <a:pt x="467" y="31"/>
                  </a:lnTo>
                  <a:lnTo>
                    <a:pt x="469" y="31"/>
                  </a:lnTo>
                  <a:lnTo>
                    <a:pt x="472" y="28"/>
                  </a:lnTo>
                  <a:lnTo>
                    <a:pt x="477" y="28"/>
                  </a:lnTo>
                  <a:lnTo>
                    <a:pt x="480" y="26"/>
                  </a:lnTo>
                  <a:lnTo>
                    <a:pt x="482" y="26"/>
                  </a:lnTo>
                  <a:lnTo>
                    <a:pt x="485" y="26"/>
                  </a:lnTo>
                  <a:lnTo>
                    <a:pt x="490" y="26"/>
                  </a:lnTo>
                  <a:lnTo>
                    <a:pt x="493" y="26"/>
                  </a:lnTo>
                  <a:close/>
                  <a:moveTo>
                    <a:pt x="490" y="36"/>
                  </a:moveTo>
                  <a:lnTo>
                    <a:pt x="490" y="36"/>
                  </a:lnTo>
                  <a:lnTo>
                    <a:pt x="488" y="36"/>
                  </a:lnTo>
                  <a:lnTo>
                    <a:pt x="485" y="39"/>
                  </a:lnTo>
                  <a:lnTo>
                    <a:pt x="482" y="39"/>
                  </a:lnTo>
                  <a:lnTo>
                    <a:pt x="482" y="41"/>
                  </a:lnTo>
                  <a:lnTo>
                    <a:pt x="480" y="41"/>
                  </a:lnTo>
                  <a:lnTo>
                    <a:pt x="480" y="44"/>
                  </a:lnTo>
                  <a:lnTo>
                    <a:pt x="480" y="47"/>
                  </a:lnTo>
                  <a:lnTo>
                    <a:pt x="480" y="49"/>
                  </a:lnTo>
                  <a:lnTo>
                    <a:pt x="480" y="52"/>
                  </a:lnTo>
                  <a:lnTo>
                    <a:pt x="480" y="57"/>
                  </a:lnTo>
                  <a:lnTo>
                    <a:pt x="480" y="60"/>
                  </a:lnTo>
                  <a:lnTo>
                    <a:pt x="480" y="62"/>
                  </a:lnTo>
                  <a:lnTo>
                    <a:pt x="480" y="65"/>
                  </a:lnTo>
                  <a:lnTo>
                    <a:pt x="480" y="67"/>
                  </a:lnTo>
                  <a:lnTo>
                    <a:pt x="482" y="67"/>
                  </a:lnTo>
                  <a:lnTo>
                    <a:pt x="482" y="70"/>
                  </a:lnTo>
                  <a:lnTo>
                    <a:pt x="485" y="73"/>
                  </a:lnTo>
                  <a:lnTo>
                    <a:pt x="488" y="73"/>
                  </a:lnTo>
                  <a:lnTo>
                    <a:pt x="490" y="73"/>
                  </a:lnTo>
                  <a:lnTo>
                    <a:pt x="493" y="73"/>
                  </a:lnTo>
                  <a:lnTo>
                    <a:pt x="495" y="73"/>
                  </a:lnTo>
                  <a:lnTo>
                    <a:pt x="498" y="70"/>
                  </a:lnTo>
                  <a:lnTo>
                    <a:pt x="498" y="67"/>
                  </a:lnTo>
                  <a:lnTo>
                    <a:pt x="501" y="67"/>
                  </a:lnTo>
                  <a:lnTo>
                    <a:pt x="501" y="65"/>
                  </a:lnTo>
                  <a:lnTo>
                    <a:pt x="501" y="62"/>
                  </a:lnTo>
                  <a:lnTo>
                    <a:pt x="501" y="60"/>
                  </a:lnTo>
                  <a:lnTo>
                    <a:pt x="501" y="57"/>
                  </a:lnTo>
                  <a:lnTo>
                    <a:pt x="501" y="54"/>
                  </a:lnTo>
                  <a:lnTo>
                    <a:pt x="501" y="52"/>
                  </a:lnTo>
                  <a:lnTo>
                    <a:pt x="501" y="49"/>
                  </a:lnTo>
                  <a:lnTo>
                    <a:pt x="501" y="47"/>
                  </a:lnTo>
                  <a:lnTo>
                    <a:pt x="501" y="44"/>
                  </a:lnTo>
                  <a:lnTo>
                    <a:pt x="498" y="41"/>
                  </a:lnTo>
                  <a:lnTo>
                    <a:pt x="498" y="39"/>
                  </a:lnTo>
                  <a:lnTo>
                    <a:pt x="495" y="39"/>
                  </a:lnTo>
                  <a:lnTo>
                    <a:pt x="493" y="36"/>
                  </a:lnTo>
                  <a:lnTo>
                    <a:pt x="490" y="36"/>
                  </a:lnTo>
                  <a:close/>
                  <a:moveTo>
                    <a:pt x="589" y="36"/>
                  </a:moveTo>
                  <a:lnTo>
                    <a:pt x="589" y="36"/>
                  </a:lnTo>
                  <a:lnTo>
                    <a:pt x="586" y="36"/>
                  </a:lnTo>
                  <a:lnTo>
                    <a:pt x="584" y="36"/>
                  </a:lnTo>
                  <a:lnTo>
                    <a:pt x="584" y="39"/>
                  </a:lnTo>
                  <a:lnTo>
                    <a:pt x="581" y="39"/>
                  </a:lnTo>
                  <a:lnTo>
                    <a:pt x="584" y="47"/>
                  </a:lnTo>
                  <a:lnTo>
                    <a:pt x="589" y="65"/>
                  </a:lnTo>
                  <a:lnTo>
                    <a:pt x="599" y="44"/>
                  </a:lnTo>
                  <a:lnTo>
                    <a:pt x="599" y="41"/>
                  </a:lnTo>
                  <a:lnTo>
                    <a:pt x="599" y="39"/>
                  </a:lnTo>
                  <a:lnTo>
                    <a:pt x="597" y="39"/>
                  </a:lnTo>
                  <a:lnTo>
                    <a:pt x="597" y="36"/>
                  </a:lnTo>
                  <a:lnTo>
                    <a:pt x="594" y="36"/>
                  </a:lnTo>
                  <a:lnTo>
                    <a:pt x="591" y="36"/>
                  </a:lnTo>
                  <a:lnTo>
                    <a:pt x="591" y="26"/>
                  </a:lnTo>
                  <a:lnTo>
                    <a:pt x="620" y="26"/>
                  </a:lnTo>
                  <a:lnTo>
                    <a:pt x="620" y="36"/>
                  </a:lnTo>
                  <a:lnTo>
                    <a:pt x="617" y="36"/>
                  </a:lnTo>
                  <a:lnTo>
                    <a:pt x="615" y="36"/>
                  </a:lnTo>
                  <a:lnTo>
                    <a:pt x="615" y="39"/>
                  </a:lnTo>
                  <a:lnTo>
                    <a:pt x="612" y="39"/>
                  </a:lnTo>
                  <a:lnTo>
                    <a:pt x="612" y="41"/>
                  </a:lnTo>
                  <a:lnTo>
                    <a:pt x="609" y="41"/>
                  </a:lnTo>
                  <a:lnTo>
                    <a:pt x="609" y="44"/>
                  </a:lnTo>
                  <a:lnTo>
                    <a:pt x="594" y="86"/>
                  </a:lnTo>
                  <a:lnTo>
                    <a:pt x="581" y="86"/>
                  </a:lnTo>
                  <a:lnTo>
                    <a:pt x="571" y="60"/>
                  </a:lnTo>
                  <a:lnTo>
                    <a:pt x="563" y="86"/>
                  </a:lnTo>
                  <a:lnTo>
                    <a:pt x="550" y="86"/>
                  </a:lnTo>
                  <a:lnTo>
                    <a:pt x="534" y="47"/>
                  </a:lnTo>
                  <a:lnTo>
                    <a:pt x="534" y="44"/>
                  </a:lnTo>
                  <a:lnTo>
                    <a:pt x="532" y="44"/>
                  </a:lnTo>
                  <a:lnTo>
                    <a:pt x="532" y="41"/>
                  </a:lnTo>
                  <a:lnTo>
                    <a:pt x="532" y="39"/>
                  </a:lnTo>
                  <a:lnTo>
                    <a:pt x="529" y="39"/>
                  </a:lnTo>
                  <a:lnTo>
                    <a:pt x="529" y="36"/>
                  </a:lnTo>
                  <a:lnTo>
                    <a:pt x="526" y="36"/>
                  </a:lnTo>
                  <a:lnTo>
                    <a:pt x="524" y="36"/>
                  </a:lnTo>
                  <a:lnTo>
                    <a:pt x="524" y="26"/>
                  </a:lnTo>
                  <a:lnTo>
                    <a:pt x="555" y="26"/>
                  </a:lnTo>
                  <a:lnTo>
                    <a:pt x="555" y="36"/>
                  </a:lnTo>
                  <a:lnTo>
                    <a:pt x="552" y="36"/>
                  </a:lnTo>
                  <a:lnTo>
                    <a:pt x="550" y="36"/>
                  </a:lnTo>
                  <a:lnTo>
                    <a:pt x="550" y="39"/>
                  </a:lnTo>
                  <a:lnTo>
                    <a:pt x="550" y="41"/>
                  </a:lnTo>
                  <a:lnTo>
                    <a:pt x="550" y="44"/>
                  </a:lnTo>
                  <a:lnTo>
                    <a:pt x="550" y="47"/>
                  </a:lnTo>
                  <a:lnTo>
                    <a:pt x="558" y="65"/>
                  </a:lnTo>
                  <a:lnTo>
                    <a:pt x="565" y="41"/>
                  </a:lnTo>
                  <a:lnTo>
                    <a:pt x="565" y="39"/>
                  </a:lnTo>
                  <a:lnTo>
                    <a:pt x="563" y="39"/>
                  </a:lnTo>
                  <a:lnTo>
                    <a:pt x="563" y="36"/>
                  </a:lnTo>
                  <a:lnTo>
                    <a:pt x="560" y="36"/>
                  </a:lnTo>
                  <a:lnTo>
                    <a:pt x="560" y="26"/>
                  </a:lnTo>
                  <a:lnTo>
                    <a:pt x="589" y="26"/>
                  </a:lnTo>
                  <a:lnTo>
                    <a:pt x="589" y="36"/>
                  </a:lnTo>
                  <a:close/>
                  <a:moveTo>
                    <a:pt x="620" y="65"/>
                  </a:moveTo>
                  <a:lnTo>
                    <a:pt x="630" y="65"/>
                  </a:lnTo>
                  <a:lnTo>
                    <a:pt x="633" y="67"/>
                  </a:lnTo>
                  <a:lnTo>
                    <a:pt x="633" y="70"/>
                  </a:lnTo>
                  <a:lnTo>
                    <a:pt x="635" y="70"/>
                  </a:lnTo>
                  <a:lnTo>
                    <a:pt x="638" y="73"/>
                  </a:lnTo>
                  <a:lnTo>
                    <a:pt x="641" y="73"/>
                  </a:lnTo>
                  <a:lnTo>
                    <a:pt x="643" y="75"/>
                  </a:lnTo>
                  <a:lnTo>
                    <a:pt x="646" y="75"/>
                  </a:lnTo>
                  <a:lnTo>
                    <a:pt x="648" y="75"/>
                  </a:lnTo>
                  <a:lnTo>
                    <a:pt x="651" y="75"/>
                  </a:lnTo>
                  <a:lnTo>
                    <a:pt x="654" y="73"/>
                  </a:lnTo>
                  <a:lnTo>
                    <a:pt x="656" y="73"/>
                  </a:lnTo>
                  <a:lnTo>
                    <a:pt x="656" y="70"/>
                  </a:lnTo>
                  <a:lnTo>
                    <a:pt x="656" y="67"/>
                  </a:lnTo>
                  <a:lnTo>
                    <a:pt x="654" y="65"/>
                  </a:lnTo>
                  <a:lnTo>
                    <a:pt x="651" y="65"/>
                  </a:lnTo>
                  <a:lnTo>
                    <a:pt x="648" y="65"/>
                  </a:lnTo>
                  <a:lnTo>
                    <a:pt x="646" y="65"/>
                  </a:lnTo>
                  <a:lnTo>
                    <a:pt x="641" y="62"/>
                  </a:lnTo>
                  <a:lnTo>
                    <a:pt x="638" y="62"/>
                  </a:lnTo>
                  <a:lnTo>
                    <a:pt x="635" y="62"/>
                  </a:lnTo>
                  <a:lnTo>
                    <a:pt x="633" y="62"/>
                  </a:lnTo>
                  <a:lnTo>
                    <a:pt x="630" y="60"/>
                  </a:lnTo>
                  <a:lnTo>
                    <a:pt x="628" y="60"/>
                  </a:lnTo>
                  <a:lnTo>
                    <a:pt x="628" y="57"/>
                  </a:lnTo>
                  <a:lnTo>
                    <a:pt x="625" y="57"/>
                  </a:lnTo>
                  <a:lnTo>
                    <a:pt x="625" y="54"/>
                  </a:lnTo>
                  <a:lnTo>
                    <a:pt x="622" y="54"/>
                  </a:lnTo>
                  <a:lnTo>
                    <a:pt x="622" y="52"/>
                  </a:lnTo>
                  <a:lnTo>
                    <a:pt x="622" y="49"/>
                  </a:lnTo>
                  <a:lnTo>
                    <a:pt x="622" y="47"/>
                  </a:lnTo>
                  <a:lnTo>
                    <a:pt x="622" y="44"/>
                  </a:lnTo>
                  <a:lnTo>
                    <a:pt x="622" y="41"/>
                  </a:lnTo>
                  <a:lnTo>
                    <a:pt x="622" y="39"/>
                  </a:lnTo>
                  <a:lnTo>
                    <a:pt x="625" y="36"/>
                  </a:lnTo>
                  <a:lnTo>
                    <a:pt x="625" y="33"/>
                  </a:lnTo>
                  <a:lnTo>
                    <a:pt x="628" y="33"/>
                  </a:lnTo>
                  <a:lnTo>
                    <a:pt x="628" y="31"/>
                  </a:lnTo>
                  <a:lnTo>
                    <a:pt x="630" y="28"/>
                  </a:lnTo>
                  <a:lnTo>
                    <a:pt x="633" y="28"/>
                  </a:lnTo>
                  <a:lnTo>
                    <a:pt x="635" y="26"/>
                  </a:lnTo>
                  <a:lnTo>
                    <a:pt x="638" y="26"/>
                  </a:lnTo>
                  <a:lnTo>
                    <a:pt x="641" y="26"/>
                  </a:lnTo>
                  <a:lnTo>
                    <a:pt x="643" y="26"/>
                  </a:lnTo>
                  <a:lnTo>
                    <a:pt x="646" y="26"/>
                  </a:lnTo>
                  <a:lnTo>
                    <a:pt x="648" y="26"/>
                  </a:lnTo>
                  <a:lnTo>
                    <a:pt x="651" y="26"/>
                  </a:lnTo>
                  <a:lnTo>
                    <a:pt x="654" y="26"/>
                  </a:lnTo>
                  <a:lnTo>
                    <a:pt x="656" y="28"/>
                  </a:lnTo>
                  <a:lnTo>
                    <a:pt x="659" y="28"/>
                  </a:lnTo>
                  <a:lnTo>
                    <a:pt x="661" y="26"/>
                  </a:lnTo>
                  <a:lnTo>
                    <a:pt x="669" y="26"/>
                  </a:lnTo>
                  <a:lnTo>
                    <a:pt x="669" y="44"/>
                  </a:lnTo>
                  <a:lnTo>
                    <a:pt x="661" y="44"/>
                  </a:lnTo>
                  <a:lnTo>
                    <a:pt x="659" y="44"/>
                  </a:lnTo>
                  <a:lnTo>
                    <a:pt x="659" y="41"/>
                  </a:lnTo>
                  <a:lnTo>
                    <a:pt x="656" y="41"/>
                  </a:lnTo>
                  <a:lnTo>
                    <a:pt x="656" y="39"/>
                  </a:lnTo>
                  <a:lnTo>
                    <a:pt x="654" y="39"/>
                  </a:lnTo>
                  <a:lnTo>
                    <a:pt x="654" y="36"/>
                  </a:lnTo>
                  <a:lnTo>
                    <a:pt x="651" y="36"/>
                  </a:lnTo>
                  <a:lnTo>
                    <a:pt x="648" y="36"/>
                  </a:lnTo>
                  <a:lnTo>
                    <a:pt x="646" y="36"/>
                  </a:lnTo>
                  <a:lnTo>
                    <a:pt x="643" y="36"/>
                  </a:lnTo>
                  <a:lnTo>
                    <a:pt x="641" y="36"/>
                  </a:lnTo>
                  <a:lnTo>
                    <a:pt x="641" y="39"/>
                  </a:lnTo>
                  <a:lnTo>
                    <a:pt x="638" y="39"/>
                  </a:lnTo>
                  <a:lnTo>
                    <a:pt x="638" y="41"/>
                  </a:lnTo>
                  <a:lnTo>
                    <a:pt x="638" y="44"/>
                  </a:lnTo>
                  <a:lnTo>
                    <a:pt x="641" y="44"/>
                  </a:lnTo>
                  <a:lnTo>
                    <a:pt x="643" y="44"/>
                  </a:lnTo>
                  <a:lnTo>
                    <a:pt x="646" y="47"/>
                  </a:lnTo>
                  <a:lnTo>
                    <a:pt x="648" y="47"/>
                  </a:lnTo>
                  <a:lnTo>
                    <a:pt x="651" y="47"/>
                  </a:lnTo>
                  <a:lnTo>
                    <a:pt x="654" y="47"/>
                  </a:lnTo>
                  <a:lnTo>
                    <a:pt x="656" y="47"/>
                  </a:lnTo>
                  <a:lnTo>
                    <a:pt x="659" y="49"/>
                  </a:lnTo>
                  <a:lnTo>
                    <a:pt x="661" y="49"/>
                  </a:lnTo>
                  <a:lnTo>
                    <a:pt x="664" y="49"/>
                  </a:lnTo>
                  <a:lnTo>
                    <a:pt x="667" y="49"/>
                  </a:lnTo>
                  <a:lnTo>
                    <a:pt x="667" y="52"/>
                  </a:lnTo>
                  <a:lnTo>
                    <a:pt x="669" y="52"/>
                  </a:lnTo>
                  <a:lnTo>
                    <a:pt x="669" y="54"/>
                  </a:lnTo>
                  <a:lnTo>
                    <a:pt x="672" y="54"/>
                  </a:lnTo>
                  <a:lnTo>
                    <a:pt x="672" y="57"/>
                  </a:lnTo>
                  <a:lnTo>
                    <a:pt x="674" y="60"/>
                  </a:lnTo>
                  <a:lnTo>
                    <a:pt x="674" y="62"/>
                  </a:lnTo>
                  <a:lnTo>
                    <a:pt x="674" y="65"/>
                  </a:lnTo>
                  <a:lnTo>
                    <a:pt x="674" y="67"/>
                  </a:lnTo>
                  <a:lnTo>
                    <a:pt x="674" y="70"/>
                  </a:lnTo>
                  <a:lnTo>
                    <a:pt x="672" y="73"/>
                  </a:lnTo>
                  <a:lnTo>
                    <a:pt x="672" y="75"/>
                  </a:lnTo>
                  <a:lnTo>
                    <a:pt x="669" y="78"/>
                  </a:lnTo>
                  <a:lnTo>
                    <a:pt x="667" y="78"/>
                  </a:lnTo>
                  <a:lnTo>
                    <a:pt x="667" y="80"/>
                  </a:lnTo>
                  <a:lnTo>
                    <a:pt x="664" y="80"/>
                  </a:lnTo>
                  <a:lnTo>
                    <a:pt x="661" y="83"/>
                  </a:lnTo>
                  <a:lnTo>
                    <a:pt x="659" y="83"/>
                  </a:lnTo>
                  <a:lnTo>
                    <a:pt x="656" y="86"/>
                  </a:lnTo>
                  <a:lnTo>
                    <a:pt x="654" y="86"/>
                  </a:lnTo>
                  <a:lnTo>
                    <a:pt x="651" y="86"/>
                  </a:lnTo>
                  <a:lnTo>
                    <a:pt x="648" y="86"/>
                  </a:lnTo>
                  <a:lnTo>
                    <a:pt x="646" y="86"/>
                  </a:lnTo>
                  <a:lnTo>
                    <a:pt x="643" y="86"/>
                  </a:lnTo>
                  <a:lnTo>
                    <a:pt x="641" y="86"/>
                  </a:lnTo>
                  <a:lnTo>
                    <a:pt x="641" y="83"/>
                  </a:lnTo>
                  <a:lnTo>
                    <a:pt x="638" y="83"/>
                  </a:lnTo>
                  <a:lnTo>
                    <a:pt x="635" y="83"/>
                  </a:lnTo>
                  <a:lnTo>
                    <a:pt x="633" y="83"/>
                  </a:lnTo>
                  <a:lnTo>
                    <a:pt x="633" y="86"/>
                  </a:lnTo>
                  <a:lnTo>
                    <a:pt x="625" y="86"/>
                  </a:lnTo>
                  <a:lnTo>
                    <a:pt x="620" y="65"/>
                  </a:lnTo>
                  <a:close/>
                  <a:moveTo>
                    <a:pt x="680" y="5"/>
                  </a:moveTo>
                  <a:lnTo>
                    <a:pt x="682" y="5"/>
                  </a:lnTo>
                  <a:lnTo>
                    <a:pt x="685" y="5"/>
                  </a:lnTo>
                  <a:lnTo>
                    <a:pt x="687" y="5"/>
                  </a:lnTo>
                  <a:lnTo>
                    <a:pt x="690" y="5"/>
                  </a:lnTo>
                  <a:lnTo>
                    <a:pt x="692" y="5"/>
                  </a:lnTo>
                  <a:lnTo>
                    <a:pt x="695" y="5"/>
                  </a:lnTo>
                  <a:lnTo>
                    <a:pt x="695" y="2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3" y="0"/>
                  </a:lnTo>
                  <a:lnTo>
                    <a:pt x="708" y="0"/>
                  </a:lnTo>
                  <a:lnTo>
                    <a:pt x="708" y="49"/>
                  </a:lnTo>
                  <a:lnTo>
                    <a:pt x="711" y="47"/>
                  </a:lnTo>
                  <a:lnTo>
                    <a:pt x="713" y="44"/>
                  </a:lnTo>
                  <a:lnTo>
                    <a:pt x="713" y="41"/>
                  </a:lnTo>
                  <a:lnTo>
                    <a:pt x="716" y="41"/>
                  </a:lnTo>
                  <a:lnTo>
                    <a:pt x="716" y="39"/>
                  </a:lnTo>
                  <a:lnTo>
                    <a:pt x="718" y="39"/>
                  </a:lnTo>
                  <a:lnTo>
                    <a:pt x="716" y="36"/>
                  </a:lnTo>
                  <a:lnTo>
                    <a:pt x="713" y="36"/>
                  </a:lnTo>
                  <a:lnTo>
                    <a:pt x="713" y="26"/>
                  </a:lnTo>
                  <a:lnTo>
                    <a:pt x="747" y="26"/>
                  </a:lnTo>
                  <a:lnTo>
                    <a:pt x="747" y="36"/>
                  </a:lnTo>
                  <a:lnTo>
                    <a:pt x="744" y="36"/>
                  </a:lnTo>
                  <a:lnTo>
                    <a:pt x="742" y="36"/>
                  </a:lnTo>
                  <a:lnTo>
                    <a:pt x="739" y="39"/>
                  </a:lnTo>
                  <a:lnTo>
                    <a:pt x="737" y="39"/>
                  </a:lnTo>
                  <a:lnTo>
                    <a:pt x="734" y="41"/>
                  </a:lnTo>
                  <a:lnTo>
                    <a:pt x="731" y="44"/>
                  </a:lnTo>
                  <a:lnTo>
                    <a:pt x="729" y="44"/>
                  </a:lnTo>
                  <a:lnTo>
                    <a:pt x="729" y="47"/>
                  </a:lnTo>
                  <a:lnTo>
                    <a:pt x="726" y="47"/>
                  </a:lnTo>
                  <a:lnTo>
                    <a:pt x="739" y="67"/>
                  </a:lnTo>
                  <a:lnTo>
                    <a:pt x="742" y="70"/>
                  </a:lnTo>
                  <a:lnTo>
                    <a:pt x="744" y="73"/>
                  </a:lnTo>
                  <a:lnTo>
                    <a:pt x="747" y="73"/>
                  </a:lnTo>
                  <a:lnTo>
                    <a:pt x="747" y="75"/>
                  </a:lnTo>
                  <a:lnTo>
                    <a:pt x="750" y="75"/>
                  </a:lnTo>
                  <a:lnTo>
                    <a:pt x="752" y="75"/>
                  </a:lnTo>
                  <a:lnTo>
                    <a:pt x="752" y="86"/>
                  </a:lnTo>
                  <a:lnTo>
                    <a:pt x="718" y="86"/>
                  </a:lnTo>
                  <a:lnTo>
                    <a:pt x="718" y="75"/>
                  </a:lnTo>
                  <a:lnTo>
                    <a:pt x="721" y="75"/>
                  </a:lnTo>
                  <a:lnTo>
                    <a:pt x="721" y="73"/>
                  </a:lnTo>
                  <a:lnTo>
                    <a:pt x="721" y="70"/>
                  </a:lnTo>
                  <a:lnTo>
                    <a:pt x="718" y="70"/>
                  </a:lnTo>
                  <a:lnTo>
                    <a:pt x="718" y="67"/>
                  </a:lnTo>
                  <a:lnTo>
                    <a:pt x="711" y="60"/>
                  </a:lnTo>
                  <a:lnTo>
                    <a:pt x="708" y="62"/>
                  </a:lnTo>
                  <a:lnTo>
                    <a:pt x="708" y="65"/>
                  </a:lnTo>
                  <a:lnTo>
                    <a:pt x="708" y="67"/>
                  </a:lnTo>
                  <a:lnTo>
                    <a:pt x="708" y="70"/>
                  </a:lnTo>
                  <a:lnTo>
                    <a:pt x="708" y="73"/>
                  </a:lnTo>
                  <a:lnTo>
                    <a:pt x="711" y="73"/>
                  </a:lnTo>
                  <a:lnTo>
                    <a:pt x="711" y="75"/>
                  </a:lnTo>
                  <a:lnTo>
                    <a:pt x="713" y="75"/>
                  </a:lnTo>
                  <a:lnTo>
                    <a:pt x="716" y="75"/>
                  </a:lnTo>
                  <a:lnTo>
                    <a:pt x="716" y="86"/>
                  </a:lnTo>
                  <a:lnTo>
                    <a:pt x="680" y="86"/>
                  </a:lnTo>
                  <a:lnTo>
                    <a:pt x="680" y="75"/>
                  </a:lnTo>
                  <a:lnTo>
                    <a:pt x="682" y="75"/>
                  </a:lnTo>
                  <a:lnTo>
                    <a:pt x="685" y="75"/>
                  </a:lnTo>
                  <a:lnTo>
                    <a:pt x="685" y="73"/>
                  </a:lnTo>
                  <a:lnTo>
                    <a:pt x="687" y="73"/>
                  </a:lnTo>
                  <a:lnTo>
                    <a:pt x="690" y="73"/>
                  </a:lnTo>
                  <a:lnTo>
                    <a:pt x="690" y="70"/>
                  </a:lnTo>
                  <a:lnTo>
                    <a:pt x="690" y="67"/>
                  </a:lnTo>
                  <a:lnTo>
                    <a:pt x="690" y="23"/>
                  </a:lnTo>
                  <a:lnTo>
                    <a:pt x="690" y="20"/>
                  </a:lnTo>
                  <a:lnTo>
                    <a:pt x="690" y="18"/>
                  </a:lnTo>
                  <a:lnTo>
                    <a:pt x="687" y="18"/>
                  </a:lnTo>
                  <a:lnTo>
                    <a:pt x="687" y="15"/>
                  </a:lnTo>
                  <a:lnTo>
                    <a:pt x="685" y="15"/>
                  </a:lnTo>
                  <a:lnTo>
                    <a:pt x="682" y="15"/>
                  </a:lnTo>
                  <a:lnTo>
                    <a:pt x="680" y="15"/>
                  </a:lnTo>
                  <a:lnTo>
                    <a:pt x="680" y="5"/>
                  </a:lnTo>
                  <a:close/>
                  <a:moveTo>
                    <a:pt x="791" y="57"/>
                  </a:moveTo>
                  <a:lnTo>
                    <a:pt x="788" y="57"/>
                  </a:lnTo>
                  <a:lnTo>
                    <a:pt x="786" y="57"/>
                  </a:lnTo>
                  <a:lnTo>
                    <a:pt x="783" y="60"/>
                  </a:lnTo>
                  <a:lnTo>
                    <a:pt x="781" y="60"/>
                  </a:lnTo>
                  <a:lnTo>
                    <a:pt x="778" y="62"/>
                  </a:lnTo>
                  <a:lnTo>
                    <a:pt x="778" y="65"/>
                  </a:lnTo>
                  <a:lnTo>
                    <a:pt x="775" y="65"/>
                  </a:lnTo>
                  <a:lnTo>
                    <a:pt x="775" y="67"/>
                  </a:lnTo>
                  <a:lnTo>
                    <a:pt x="778" y="70"/>
                  </a:lnTo>
                  <a:lnTo>
                    <a:pt x="778" y="73"/>
                  </a:lnTo>
                  <a:lnTo>
                    <a:pt x="781" y="73"/>
                  </a:lnTo>
                  <a:lnTo>
                    <a:pt x="783" y="73"/>
                  </a:lnTo>
                  <a:lnTo>
                    <a:pt x="786" y="73"/>
                  </a:lnTo>
                  <a:lnTo>
                    <a:pt x="788" y="73"/>
                  </a:lnTo>
                  <a:lnTo>
                    <a:pt x="788" y="70"/>
                  </a:lnTo>
                  <a:lnTo>
                    <a:pt x="791" y="70"/>
                  </a:lnTo>
                  <a:lnTo>
                    <a:pt x="791" y="67"/>
                  </a:lnTo>
                  <a:lnTo>
                    <a:pt x="791" y="57"/>
                  </a:lnTo>
                  <a:close/>
                  <a:moveTo>
                    <a:pt x="791" y="49"/>
                  </a:moveTo>
                  <a:lnTo>
                    <a:pt x="791" y="47"/>
                  </a:lnTo>
                  <a:lnTo>
                    <a:pt x="791" y="44"/>
                  </a:lnTo>
                  <a:lnTo>
                    <a:pt x="791" y="41"/>
                  </a:lnTo>
                  <a:lnTo>
                    <a:pt x="791" y="39"/>
                  </a:lnTo>
                  <a:lnTo>
                    <a:pt x="788" y="39"/>
                  </a:lnTo>
                  <a:lnTo>
                    <a:pt x="788" y="36"/>
                  </a:lnTo>
                  <a:lnTo>
                    <a:pt x="786" y="36"/>
                  </a:lnTo>
                  <a:lnTo>
                    <a:pt x="783" y="36"/>
                  </a:lnTo>
                  <a:lnTo>
                    <a:pt x="781" y="36"/>
                  </a:lnTo>
                  <a:lnTo>
                    <a:pt x="778" y="36"/>
                  </a:lnTo>
                  <a:lnTo>
                    <a:pt x="778" y="39"/>
                  </a:lnTo>
                  <a:lnTo>
                    <a:pt x="775" y="39"/>
                  </a:lnTo>
                  <a:lnTo>
                    <a:pt x="775" y="41"/>
                  </a:lnTo>
                  <a:lnTo>
                    <a:pt x="775" y="44"/>
                  </a:lnTo>
                  <a:lnTo>
                    <a:pt x="775" y="47"/>
                  </a:lnTo>
                  <a:lnTo>
                    <a:pt x="773" y="47"/>
                  </a:lnTo>
                  <a:lnTo>
                    <a:pt x="773" y="49"/>
                  </a:lnTo>
                  <a:lnTo>
                    <a:pt x="770" y="49"/>
                  </a:lnTo>
                  <a:lnTo>
                    <a:pt x="768" y="49"/>
                  </a:lnTo>
                  <a:lnTo>
                    <a:pt x="765" y="49"/>
                  </a:lnTo>
                  <a:lnTo>
                    <a:pt x="763" y="49"/>
                  </a:lnTo>
                  <a:lnTo>
                    <a:pt x="763" y="47"/>
                  </a:lnTo>
                  <a:lnTo>
                    <a:pt x="760" y="47"/>
                  </a:lnTo>
                  <a:lnTo>
                    <a:pt x="760" y="44"/>
                  </a:lnTo>
                  <a:lnTo>
                    <a:pt x="760" y="41"/>
                  </a:lnTo>
                  <a:lnTo>
                    <a:pt x="760" y="39"/>
                  </a:lnTo>
                  <a:lnTo>
                    <a:pt x="760" y="36"/>
                  </a:lnTo>
                  <a:lnTo>
                    <a:pt x="760" y="33"/>
                  </a:lnTo>
                  <a:lnTo>
                    <a:pt x="763" y="33"/>
                  </a:lnTo>
                  <a:lnTo>
                    <a:pt x="763" y="31"/>
                  </a:lnTo>
                  <a:lnTo>
                    <a:pt x="765" y="31"/>
                  </a:lnTo>
                  <a:lnTo>
                    <a:pt x="768" y="28"/>
                  </a:lnTo>
                  <a:lnTo>
                    <a:pt x="770" y="28"/>
                  </a:lnTo>
                  <a:lnTo>
                    <a:pt x="773" y="26"/>
                  </a:lnTo>
                  <a:lnTo>
                    <a:pt x="775" y="26"/>
                  </a:lnTo>
                  <a:lnTo>
                    <a:pt x="778" y="26"/>
                  </a:lnTo>
                  <a:lnTo>
                    <a:pt x="781" y="26"/>
                  </a:lnTo>
                  <a:lnTo>
                    <a:pt x="783" y="26"/>
                  </a:lnTo>
                  <a:lnTo>
                    <a:pt x="786" y="26"/>
                  </a:lnTo>
                  <a:lnTo>
                    <a:pt x="788" y="26"/>
                  </a:lnTo>
                  <a:lnTo>
                    <a:pt x="791" y="26"/>
                  </a:lnTo>
                  <a:lnTo>
                    <a:pt x="794" y="26"/>
                  </a:lnTo>
                  <a:lnTo>
                    <a:pt x="796" y="26"/>
                  </a:lnTo>
                  <a:lnTo>
                    <a:pt x="799" y="28"/>
                  </a:lnTo>
                  <a:lnTo>
                    <a:pt x="801" y="28"/>
                  </a:lnTo>
                  <a:lnTo>
                    <a:pt x="804" y="31"/>
                  </a:lnTo>
                  <a:lnTo>
                    <a:pt x="807" y="31"/>
                  </a:lnTo>
                  <a:lnTo>
                    <a:pt x="807" y="33"/>
                  </a:lnTo>
                  <a:lnTo>
                    <a:pt x="809" y="36"/>
                  </a:lnTo>
                  <a:lnTo>
                    <a:pt x="809" y="39"/>
                  </a:lnTo>
                  <a:lnTo>
                    <a:pt x="809" y="41"/>
                  </a:lnTo>
                  <a:lnTo>
                    <a:pt x="809" y="44"/>
                  </a:lnTo>
                  <a:lnTo>
                    <a:pt x="809" y="70"/>
                  </a:lnTo>
                  <a:lnTo>
                    <a:pt x="809" y="73"/>
                  </a:lnTo>
                  <a:lnTo>
                    <a:pt x="812" y="73"/>
                  </a:lnTo>
                  <a:lnTo>
                    <a:pt x="814" y="73"/>
                  </a:lnTo>
                  <a:lnTo>
                    <a:pt x="822" y="80"/>
                  </a:lnTo>
                  <a:lnTo>
                    <a:pt x="820" y="80"/>
                  </a:lnTo>
                  <a:lnTo>
                    <a:pt x="817" y="83"/>
                  </a:lnTo>
                  <a:lnTo>
                    <a:pt x="814" y="83"/>
                  </a:lnTo>
                  <a:lnTo>
                    <a:pt x="812" y="86"/>
                  </a:lnTo>
                  <a:lnTo>
                    <a:pt x="809" y="86"/>
                  </a:lnTo>
                  <a:lnTo>
                    <a:pt x="807" y="86"/>
                  </a:lnTo>
                  <a:lnTo>
                    <a:pt x="804" y="86"/>
                  </a:lnTo>
                  <a:lnTo>
                    <a:pt x="801" y="86"/>
                  </a:lnTo>
                  <a:lnTo>
                    <a:pt x="799" y="86"/>
                  </a:lnTo>
                  <a:lnTo>
                    <a:pt x="799" y="83"/>
                  </a:lnTo>
                  <a:lnTo>
                    <a:pt x="796" y="83"/>
                  </a:lnTo>
                  <a:lnTo>
                    <a:pt x="796" y="80"/>
                  </a:lnTo>
                  <a:lnTo>
                    <a:pt x="794" y="80"/>
                  </a:lnTo>
                  <a:lnTo>
                    <a:pt x="791" y="80"/>
                  </a:lnTo>
                  <a:lnTo>
                    <a:pt x="788" y="83"/>
                  </a:lnTo>
                  <a:lnTo>
                    <a:pt x="786" y="83"/>
                  </a:lnTo>
                  <a:lnTo>
                    <a:pt x="783" y="83"/>
                  </a:lnTo>
                  <a:lnTo>
                    <a:pt x="783" y="86"/>
                  </a:lnTo>
                  <a:lnTo>
                    <a:pt x="781" y="86"/>
                  </a:lnTo>
                  <a:lnTo>
                    <a:pt x="778" y="86"/>
                  </a:lnTo>
                  <a:lnTo>
                    <a:pt x="775" y="86"/>
                  </a:lnTo>
                  <a:lnTo>
                    <a:pt x="773" y="86"/>
                  </a:lnTo>
                  <a:lnTo>
                    <a:pt x="770" y="86"/>
                  </a:lnTo>
                  <a:lnTo>
                    <a:pt x="768" y="86"/>
                  </a:lnTo>
                  <a:lnTo>
                    <a:pt x="768" y="83"/>
                  </a:lnTo>
                  <a:lnTo>
                    <a:pt x="765" y="83"/>
                  </a:lnTo>
                  <a:lnTo>
                    <a:pt x="763" y="83"/>
                  </a:lnTo>
                  <a:lnTo>
                    <a:pt x="763" y="80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7" y="78"/>
                  </a:lnTo>
                  <a:lnTo>
                    <a:pt x="757" y="75"/>
                  </a:lnTo>
                  <a:lnTo>
                    <a:pt x="757" y="73"/>
                  </a:lnTo>
                  <a:lnTo>
                    <a:pt x="757" y="70"/>
                  </a:lnTo>
                  <a:lnTo>
                    <a:pt x="757" y="67"/>
                  </a:lnTo>
                  <a:lnTo>
                    <a:pt x="757" y="65"/>
                  </a:lnTo>
                  <a:lnTo>
                    <a:pt x="757" y="62"/>
                  </a:lnTo>
                  <a:lnTo>
                    <a:pt x="760" y="60"/>
                  </a:lnTo>
                  <a:lnTo>
                    <a:pt x="763" y="57"/>
                  </a:lnTo>
                  <a:lnTo>
                    <a:pt x="765" y="54"/>
                  </a:lnTo>
                  <a:lnTo>
                    <a:pt x="770" y="52"/>
                  </a:lnTo>
                  <a:lnTo>
                    <a:pt x="773" y="52"/>
                  </a:lnTo>
                  <a:lnTo>
                    <a:pt x="775" y="49"/>
                  </a:lnTo>
                  <a:lnTo>
                    <a:pt x="778" y="49"/>
                  </a:lnTo>
                  <a:lnTo>
                    <a:pt x="783" y="49"/>
                  </a:lnTo>
                  <a:lnTo>
                    <a:pt x="786" y="49"/>
                  </a:lnTo>
                  <a:lnTo>
                    <a:pt x="788" y="49"/>
                  </a:lnTo>
                  <a:lnTo>
                    <a:pt x="791" y="49"/>
                  </a:lnTo>
                  <a:close/>
                  <a:moveTo>
                    <a:pt x="0" y="141"/>
                  </a:moveTo>
                  <a:lnTo>
                    <a:pt x="65" y="141"/>
                  </a:lnTo>
                  <a:lnTo>
                    <a:pt x="75" y="167"/>
                  </a:lnTo>
                  <a:lnTo>
                    <a:pt x="67" y="169"/>
                  </a:lnTo>
                  <a:lnTo>
                    <a:pt x="65" y="167"/>
                  </a:lnTo>
                  <a:lnTo>
                    <a:pt x="62" y="164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60" y="159"/>
                  </a:lnTo>
                  <a:lnTo>
                    <a:pt x="57" y="159"/>
                  </a:lnTo>
                  <a:lnTo>
                    <a:pt x="54" y="156"/>
                  </a:lnTo>
                  <a:lnTo>
                    <a:pt x="52" y="156"/>
                  </a:lnTo>
                  <a:lnTo>
                    <a:pt x="49" y="154"/>
                  </a:lnTo>
                  <a:lnTo>
                    <a:pt x="47" y="154"/>
                  </a:lnTo>
                  <a:lnTo>
                    <a:pt x="44" y="154"/>
                  </a:lnTo>
                  <a:lnTo>
                    <a:pt x="41" y="154"/>
                  </a:lnTo>
                  <a:lnTo>
                    <a:pt x="39" y="154"/>
                  </a:lnTo>
                  <a:lnTo>
                    <a:pt x="36" y="154"/>
                  </a:lnTo>
                  <a:lnTo>
                    <a:pt x="34" y="154"/>
                  </a:lnTo>
                  <a:lnTo>
                    <a:pt x="31" y="154"/>
                  </a:lnTo>
                  <a:lnTo>
                    <a:pt x="31" y="156"/>
                  </a:lnTo>
                  <a:lnTo>
                    <a:pt x="28" y="156"/>
                  </a:lnTo>
                  <a:lnTo>
                    <a:pt x="28" y="159"/>
                  </a:lnTo>
                  <a:lnTo>
                    <a:pt x="28" y="174"/>
                  </a:lnTo>
                  <a:lnTo>
                    <a:pt x="31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9" y="172"/>
                  </a:lnTo>
                  <a:lnTo>
                    <a:pt x="41" y="172"/>
                  </a:lnTo>
                  <a:lnTo>
                    <a:pt x="41" y="169"/>
                  </a:lnTo>
                  <a:lnTo>
                    <a:pt x="44" y="167"/>
                  </a:lnTo>
                  <a:lnTo>
                    <a:pt x="44" y="164"/>
                  </a:lnTo>
                  <a:lnTo>
                    <a:pt x="44" y="161"/>
                  </a:lnTo>
                  <a:lnTo>
                    <a:pt x="52" y="161"/>
                  </a:lnTo>
                  <a:lnTo>
                    <a:pt x="52" y="198"/>
                  </a:lnTo>
                  <a:lnTo>
                    <a:pt x="44" y="198"/>
                  </a:lnTo>
                  <a:lnTo>
                    <a:pt x="44" y="195"/>
                  </a:lnTo>
                  <a:lnTo>
                    <a:pt x="44" y="193"/>
                  </a:lnTo>
                  <a:lnTo>
                    <a:pt x="41" y="193"/>
                  </a:lnTo>
                  <a:lnTo>
                    <a:pt x="41" y="190"/>
                  </a:lnTo>
                  <a:lnTo>
                    <a:pt x="41" y="188"/>
                  </a:lnTo>
                  <a:lnTo>
                    <a:pt x="39" y="188"/>
                  </a:lnTo>
                  <a:lnTo>
                    <a:pt x="39" y="185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1" y="185"/>
                  </a:lnTo>
                  <a:lnTo>
                    <a:pt x="28" y="185"/>
                  </a:lnTo>
                  <a:lnTo>
                    <a:pt x="28" y="201"/>
                  </a:lnTo>
                  <a:lnTo>
                    <a:pt x="28" y="203"/>
                  </a:lnTo>
                  <a:lnTo>
                    <a:pt x="28" y="206"/>
                  </a:lnTo>
                  <a:lnTo>
                    <a:pt x="31" y="208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39" y="211"/>
                  </a:lnTo>
                  <a:lnTo>
                    <a:pt x="39" y="221"/>
                  </a:lnTo>
                  <a:lnTo>
                    <a:pt x="0" y="221"/>
                  </a:lnTo>
                  <a:lnTo>
                    <a:pt x="0" y="211"/>
                  </a:lnTo>
                  <a:lnTo>
                    <a:pt x="3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8" y="208"/>
                  </a:lnTo>
                  <a:lnTo>
                    <a:pt x="8" y="206"/>
                  </a:lnTo>
                  <a:lnTo>
                    <a:pt x="8" y="203"/>
                  </a:lnTo>
                  <a:lnTo>
                    <a:pt x="8" y="201"/>
                  </a:lnTo>
                  <a:lnTo>
                    <a:pt x="8" y="161"/>
                  </a:lnTo>
                  <a:lnTo>
                    <a:pt x="8" y="159"/>
                  </a:lnTo>
                  <a:lnTo>
                    <a:pt x="8" y="156"/>
                  </a:lnTo>
                  <a:lnTo>
                    <a:pt x="8" y="154"/>
                  </a:lnTo>
                  <a:lnTo>
                    <a:pt x="5" y="154"/>
                  </a:lnTo>
                  <a:lnTo>
                    <a:pt x="5" y="151"/>
                  </a:lnTo>
                  <a:lnTo>
                    <a:pt x="3" y="151"/>
                  </a:lnTo>
                  <a:lnTo>
                    <a:pt x="0" y="151"/>
                  </a:lnTo>
                  <a:lnTo>
                    <a:pt x="0" y="141"/>
                  </a:lnTo>
                  <a:close/>
                  <a:moveTo>
                    <a:pt x="99" y="161"/>
                  </a:moveTo>
                  <a:lnTo>
                    <a:pt x="104" y="161"/>
                  </a:lnTo>
                  <a:lnTo>
                    <a:pt x="104" y="201"/>
                  </a:lnTo>
                  <a:lnTo>
                    <a:pt x="104" y="203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06" y="208"/>
                  </a:lnTo>
                  <a:lnTo>
                    <a:pt x="109" y="208"/>
                  </a:lnTo>
                  <a:lnTo>
                    <a:pt x="109" y="211"/>
                  </a:lnTo>
                  <a:lnTo>
                    <a:pt x="111" y="211"/>
                  </a:lnTo>
                  <a:lnTo>
                    <a:pt x="111" y="208"/>
                  </a:lnTo>
                  <a:lnTo>
                    <a:pt x="114" y="208"/>
                  </a:lnTo>
                  <a:lnTo>
                    <a:pt x="117" y="208"/>
                  </a:lnTo>
                  <a:lnTo>
                    <a:pt x="119" y="206"/>
                  </a:lnTo>
                  <a:lnTo>
                    <a:pt x="122" y="206"/>
                  </a:lnTo>
                  <a:lnTo>
                    <a:pt x="122" y="182"/>
                  </a:lnTo>
                  <a:lnTo>
                    <a:pt x="122" y="180"/>
                  </a:lnTo>
                  <a:lnTo>
                    <a:pt x="122" y="177"/>
                  </a:lnTo>
                  <a:lnTo>
                    <a:pt x="119" y="177"/>
                  </a:lnTo>
                  <a:lnTo>
                    <a:pt x="119" y="174"/>
                  </a:lnTo>
                  <a:lnTo>
                    <a:pt x="117" y="174"/>
                  </a:lnTo>
                  <a:lnTo>
                    <a:pt x="114" y="174"/>
                  </a:lnTo>
                  <a:lnTo>
                    <a:pt x="114" y="167"/>
                  </a:lnTo>
                  <a:lnTo>
                    <a:pt x="135" y="161"/>
                  </a:lnTo>
                  <a:lnTo>
                    <a:pt x="143" y="161"/>
                  </a:lnTo>
                  <a:lnTo>
                    <a:pt x="143" y="203"/>
                  </a:lnTo>
                  <a:lnTo>
                    <a:pt x="143" y="206"/>
                  </a:lnTo>
                  <a:lnTo>
                    <a:pt x="143" y="208"/>
                  </a:lnTo>
                  <a:lnTo>
                    <a:pt x="143" y="211"/>
                  </a:lnTo>
                  <a:lnTo>
                    <a:pt x="145" y="211"/>
                  </a:lnTo>
                  <a:lnTo>
                    <a:pt x="148" y="211"/>
                  </a:lnTo>
                  <a:lnTo>
                    <a:pt x="150" y="211"/>
                  </a:lnTo>
                  <a:lnTo>
                    <a:pt x="150" y="221"/>
                  </a:lnTo>
                  <a:lnTo>
                    <a:pt x="124" y="221"/>
                  </a:lnTo>
                  <a:lnTo>
                    <a:pt x="124" y="216"/>
                  </a:lnTo>
                  <a:lnTo>
                    <a:pt x="122" y="216"/>
                  </a:lnTo>
                  <a:lnTo>
                    <a:pt x="122" y="219"/>
                  </a:lnTo>
                  <a:lnTo>
                    <a:pt x="119" y="219"/>
                  </a:lnTo>
                  <a:lnTo>
                    <a:pt x="117" y="219"/>
                  </a:lnTo>
                  <a:lnTo>
                    <a:pt x="114" y="219"/>
                  </a:lnTo>
                  <a:lnTo>
                    <a:pt x="114" y="221"/>
                  </a:lnTo>
                  <a:lnTo>
                    <a:pt x="111" y="221"/>
                  </a:lnTo>
                  <a:lnTo>
                    <a:pt x="109" y="221"/>
                  </a:lnTo>
                  <a:lnTo>
                    <a:pt x="106" y="221"/>
                  </a:lnTo>
                  <a:lnTo>
                    <a:pt x="104" y="221"/>
                  </a:lnTo>
                  <a:lnTo>
                    <a:pt x="101" y="221"/>
                  </a:lnTo>
                  <a:lnTo>
                    <a:pt x="99" y="221"/>
                  </a:lnTo>
                  <a:lnTo>
                    <a:pt x="96" y="221"/>
                  </a:lnTo>
                  <a:lnTo>
                    <a:pt x="96" y="219"/>
                  </a:lnTo>
                  <a:lnTo>
                    <a:pt x="93" y="219"/>
                  </a:lnTo>
                  <a:lnTo>
                    <a:pt x="91" y="219"/>
                  </a:lnTo>
                  <a:lnTo>
                    <a:pt x="91" y="216"/>
                  </a:lnTo>
                  <a:lnTo>
                    <a:pt x="88" y="216"/>
                  </a:lnTo>
                  <a:lnTo>
                    <a:pt x="88" y="214"/>
                  </a:lnTo>
                  <a:lnTo>
                    <a:pt x="88" y="211"/>
                  </a:lnTo>
                  <a:lnTo>
                    <a:pt x="86" y="208"/>
                  </a:lnTo>
                  <a:lnTo>
                    <a:pt x="86" y="206"/>
                  </a:lnTo>
                  <a:lnTo>
                    <a:pt x="86" y="203"/>
                  </a:lnTo>
                  <a:lnTo>
                    <a:pt x="86" y="182"/>
                  </a:lnTo>
                  <a:lnTo>
                    <a:pt x="86" y="180"/>
                  </a:lnTo>
                  <a:lnTo>
                    <a:pt x="86" y="177"/>
                  </a:lnTo>
                  <a:lnTo>
                    <a:pt x="83" y="177"/>
                  </a:lnTo>
                  <a:lnTo>
                    <a:pt x="83" y="174"/>
                  </a:lnTo>
                  <a:lnTo>
                    <a:pt x="80" y="174"/>
                  </a:lnTo>
                  <a:lnTo>
                    <a:pt x="78" y="174"/>
                  </a:lnTo>
                  <a:lnTo>
                    <a:pt x="78" y="167"/>
                  </a:lnTo>
                  <a:lnTo>
                    <a:pt x="99" y="161"/>
                  </a:lnTo>
                  <a:close/>
                  <a:moveTo>
                    <a:pt x="153" y="167"/>
                  </a:moveTo>
                  <a:lnTo>
                    <a:pt x="174" y="161"/>
                  </a:lnTo>
                  <a:lnTo>
                    <a:pt x="179" y="161"/>
                  </a:lnTo>
                  <a:lnTo>
                    <a:pt x="179" y="167"/>
                  </a:lnTo>
                  <a:lnTo>
                    <a:pt x="182" y="167"/>
                  </a:lnTo>
                  <a:lnTo>
                    <a:pt x="184" y="164"/>
                  </a:lnTo>
                  <a:lnTo>
                    <a:pt x="187" y="164"/>
                  </a:lnTo>
                  <a:lnTo>
                    <a:pt x="189" y="161"/>
                  </a:lnTo>
                  <a:lnTo>
                    <a:pt x="192" y="161"/>
                  </a:lnTo>
                  <a:lnTo>
                    <a:pt x="194" y="161"/>
                  </a:lnTo>
                  <a:lnTo>
                    <a:pt x="197" y="161"/>
                  </a:lnTo>
                  <a:lnTo>
                    <a:pt x="200" y="161"/>
                  </a:lnTo>
                  <a:lnTo>
                    <a:pt x="202" y="161"/>
                  </a:lnTo>
                  <a:lnTo>
                    <a:pt x="205" y="161"/>
                  </a:lnTo>
                  <a:lnTo>
                    <a:pt x="207" y="164"/>
                  </a:lnTo>
                  <a:lnTo>
                    <a:pt x="210" y="164"/>
                  </a:lnTo>
                  <a:lnTo>
                    <a:pt x="213" y="167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8" y="172"/>
                  </a:lnTo>
                  <a:lnTo>
                    <a:pt x="218" y="174"/>
                  </a:lnTo>
                  <a:lnTo>
                    <a:pt x="218" y="177"/>
                  </a:lnTo>
                  <a:lnTo>
                    <a:pt x="218" y="203"/>
                  </a:lnTo>
                  <a:lnTo>
                    <a:pt x="218" y="206"/>
                  </a:lnTo>
                  <a:lnTo>
                    <a:pt x="218" y="208"/>
                  </a:lnTo>
                  <a:lnTo>
                    <a:pt x="220" y="208"/>
                  </a:lnTo>
                  <a:lnTo>
                    <a:pt x="220" y="211"/>
                  </a:lnTo>
                  <a:lnTo>
                    <a:pt x="223" y="211"/>
                  </a:lnTo>
                  <a:lnTo>
                    <a:pt x="226" y="211"/>
                  </a:lnTo>
                  <a:lnTo>
                    <a:pt x="226" y="221"/>
                  </a:lnTo>
                  <a:lnTo>
                    <a:pt x="192" y="22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7" y="211"/>
                  </a:lnTo>
                  <a:lnTo>
                    <a:pt x="197" y="208"/>
                  </a:lnTo>
                  <a:lnTo>
                    <a:pt x="197" y="206"/>
                  </a:lnTo>
                  <a:lnTo>
                    <a:pt x="197" y="203"/>
                  </a:lnTo>
                  <a:lnTo>
                    <a:pt x="197" y="182"/>
                  </a:lnTo>
                  <a:lnTo>
                    <a:pt x="197" y="180"/>
                  </a:lnTo>
                  <a:lnTo>
                    <a:pt x="197" y="177"/>
                  </a:lnTo>
                  <a:lnTo>
                    <a:pt x="197" y="174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89" y="174"/>
                  </a:lnTo>
                  <a:lnTo>
                    <a:pt x="187" y="174"/>
                  </a:lnTo>
                  <a:lnTo>
                    <a:pt x="187" y="177"/>
                  </a:lnTo>
                  <a:lnTo>
                    <a:pt x="184" y="177"/>
                  </a:lnTo>
                  <a:lnTo>
                    <a:pt x="182" y="180"/>
                  </a:lnTo>
                  <a:lnTo>
                    <a:pt x="182" y="201"/>
                  </a:lnTo>
                  <a:lnTo>
                    <a:pt x="182" y="203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4" y="208"/>
                  </a:lnTo>
                  <a:lnTo>
                    <a:pt x="184" y="211"/>
                  </a:lnTo>
                  <a:lnTo>
                    <a:pt x="187" y="211"/>
                  </a:lnTo>
                  <a:lnTo>
                    <a:pt x="187" y="221"/>
                  </a:lnTo>
                  <a:lnTo>
                    <a:pt x="153" y="221"/>
                  </a:lnTo>
                  <a:lnTo>
                    <a:pt x="153" y="211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08"/>
                  </a:lnTo>
                  <a:lnTo>
                    <a:pt x="161" y="208"/>
                  </a:lnTo>
                  <a:lnTo>
                    <a:pt x="161" y="206"/>
                  </a:lnTo>
                  <a:lnTo>
                    <a:pt x="161" y="203"/>
                  </a:lnTo>
                  <a:lnTo>
                    <a:pt x="161" y="201"/>
                  </a:lnTo>
                  <a:lnTo>
                    <a:pt x="161" y="182"/>
                  </a:lnTo>
                  <a:lnTo>
                    <a:pt x="161" y="180"/>
                  </a:lnTo>
                  <a:lnTo>
                    <a:pt x="161" y="177"/>
                  </a:lnTo>
                  <a:lnTo>
                    <a:pt x="158" y="177"/>
                  </a:lnTo>
                  <a:lnTo>
                    <a:pt x="158" y="174"/>
                  </a:lnTo>
                  <a:lnTo>
                    <a:pt x="156" y="174"/>
                  </a:lnTo>
                  <a:lnTo>
                    <a:pt x="153" y="174"/>
                  </a:lnTo>
                  <a:lnTo>
                    <a:pt x="153" y="167"/>
                  </a:lnTo>
                  <a:close/>
                  <a:moveTo>
                    <a:pt x="262" y="141"/>
                  </a:moveTo>
                  <a:lnTo>
                    <a:pt x="265" y="141"/>
                  </a:lnTo>
                  <a:lnTo>
                    <a:pt x="267" y="141"/>
                  </a:lnTo>
                  <a:lnTo>
                    <a:pt x="270" y="141"/>
                  </a:lnTo>
                  <a:lnTo>
                    <a:pt x="272" y="141"/>
                  </a:lnTo>
                  <a:lnTo>
                    <a:pt x="275" y="141"/>
                  </a:lnTo>
                  <a:lnTo>
                    <a:pt x="277" y="141"/>
                  </a:lnTo>
                  <a:lnTo>
                    <a:pt x="280" y="138"/>
                  </a:lnTo>
                  <a:lnTo>
                    <a:pt x="283" y="138"/>
                  </a:lnTo>
                  <a:lnTo>
                    <a:pt x="285" y="135"/>
                  </a:lnTo>
                  <a:lnTo>
                    <a:pt x="290" y="135"/>
                  </a:lnTo>
                  <a:lnTo>
                    <a:pt x="290" y="198"/>
                  </a:lnTo>
                  <a:lnTo>
                    <a:pt x="290" y="201"/>
                  </a:lnTo>
                  <a:lnTo>
                    <a:pt x="290" y="203"/>
                  </a:lnTo>
                  <a:lnTo>
                    <a:pt x="290" y="206"/>
                  </a:lnTo>
                  <a:lnTo>
                    <a:pt x="293" y="206"/>
                  </a:lnTo>
                  <a:lnTo>
                    <a:pt x="293" y="208"/>
                  </a:lnTo>
                  <a:lnTo>
                    <a:pt x="296" y="211"/>
                  </a:lnTo>
                  <a:lnTo>
                    <a:pt x="298" y="211"/>
                  </a:lnTo>
                  <a:lnTo>
                    <a:pt x="301" y="211"/>
                  </a:lnTo>
                  <a:lnTo>
                    <a:pt x="301" y="221"/>
                  </a:lnTo>
                  <a:lnTo>
                    <a:pt x="275" y="221"/>
                  </a:lnTo>
                  <a:lnTo>
                    <a:pt x="275" y="216"/>
                  </a:lnTo>
                  <a:lnTo>
                    <a:pt x="272" y="216"/>
                  </a:lnTo>
                  <a:lnTo>
                    <a:pt x="272" y="219"/>
                  </a:lnTo>
                  <a:lnTo>
                    <a:pt x="270" y="219"/>
                  </a:lnTo>
                  <a:lnTo>
                    <a:pt x="267" y="219"/>
                  </a:lnTo>
                  <a:lnTo>
                    <a:pt x="267" y="221"/>
                  </a:lnTo>
                  <a:lnTo>
                    <a:pt x="265" y="221"/>
                  </a:lnTo>
                  <a:lnTo>
                    <a:pt x="262" y="221"/>
                  </a:lnTo>
                  <a:lnTo>
                    <a:pt x="259" y="221"/>
                  </a:lnTo>
                  <a:lnTo>
                    <a:pt x="257" y="221"/>
                  </a:lnTo>
                  <a:lnTo>
                    <a:pt x="254" y="221"/>
                  </a:lnTo>
                  <a:lnTo>
                    <a:pt x="252" y="221"/>
                  </a:lnTo>
                  <a:lnTo>
                    <a:pt x="249" y="219"/>
                  </a:lnTo>
                  <a:lnTo>
                    <a:pt x="246" y="219"/>
                  </a:lnTo>
                  <a:lnTo>
                    <a:pt x="244" y="219"/>
                  </a:lnTo>
                  <a:lnTo>
                    <a:pt x="241" y="216"/>
                  </a:lnTo>
                  <a:lnTo>
                    <a:pt x="239" y="214"/>
                  </a:lnTo>
                  <a:lnTo>
                    <a:pt x="239" y="211"/>
                  </a:lnTo>
                  <a:lnTo>
                    <a:pt x="236" y="208"/>
                  </a:lnTo>
                  <a:lnTo>
                    <a:pt x="233" y="206"/>
                  </a:lnTo>
                  <a:lnTo>
                    <a:pt x="233" y="203"/>
                  </a:lnTo>
                  <a:lnTo>
                    <a:pt x="233" y="201"/>
                  </a:lnTo>
                  <a:lnTo>
                    <a:pt x="233" y="198"/>
                  </a:lnTo>
                  <a:lnTo>
                    <a:pt x="231" y="193"/>
                  </a:lnTo>
                  <a:lnTo>
                    <a:pt x="231" y="190"/>
                  </a:lnTo>
                  <a:lnTo>
                    <a:pt x="233" y="188"/>
                  </a:lnTo>
                  <a:lnTo>
                    <a:pt x="233" y="185"/>
                  </a:lnTo>
                  <a:lnTo>
                    <a:pt x="233" y="182"/>
                  </a:lnTo>
                  <a:lnTo>
                    <a:pt x="233" y="180"/>
                  </a:lnTo>
                  <a:lnTo>
                    <a:pt x="236" y="177"/>
                  </a:lnTo>
                  <a:lnTo>
                    <a:pt x="236" y="174"/>
                  </a:lnTo>
                  <a:lnTo>
                    <a:pt x="239" y="172"/>
                  </a:lnTo>
                  <a:lnTo>
                    <a:pt x="241" y="169"/>
                  </a:lnTo>
                  <a:lnTo>
                    <a:pt x="244" y="167"/>
                  </a:lnTo>
                  <a:lnTo>
                    <a:pt x="246" y="164"/>
                  </a:lnTo>
                  <a:lnTo>
                    <a:pt x="249" y="164"/>
                  </a:lnTo>
                  <a:lnTo>
                    <a:pt x="252" y="161"/>
                  </a:lnTo>
                  <a:lnTo>
                    <a:pt x="257" y="161"/>
                  </a:lnTo>
                  <a:lnTo>
                    <a:pt x="259" y="161"/>
                  </a:lnTo>
                  <a:lnTo>
                    <a:pt x="262" y="161"/>
                  </a:lnTo>
                  <a:lnTo>
                    <a:pt x="265" y="161"/>
                  </a:lnTo>
                  <a:lnTo>
                    <a:pt x="267" y="161"/>
                  </a:lnTo>
                  <a:lnTo>
                    <a:pt x="267" y="164"/>
                  </a:lnTo>
                  <a:lnTo>
                    <a:pt x="270" y="164"/>
                  </a:lnTo>
                  <a:lnTo>
                    <a:pt x="272" y="164"/>
                  </a:lnTo>
                  <a:lnTo>
                    <a:pt x="272" y="159"/>
                  </a:lnTo>
                  <a:lnTo>
                    <a:pt x="272" y="156"/>
                  </a:lnTo>
                  <a:lnTo>
                    <a:pt x="272" y="154"/>
                  </a:lnTo>
                  <a:lnTo>
                    <a:pt x="270" y="154"/>
                  </a:lnTo>
                  <a:lnTo>
                    <a:pt x="270" y="151"/>
                  </a:lnTo>
                  <a:lnTo>
                    <a:pt x="267" y="151"/>
                  </a:lnTo>
                  <a:lnTo>
                    <a:pt x="265" y="151"/>
                  </a:lnTo>
                  <a:lnTo>
                    <a:pt x="262" y="151"/>
                  </a:lnTo>
                  <a:lnTo>
                    <a:pt x="262" y="141"/>
                  </a:lnTo>
                  <a:close/>
                  <a:moveTo>
                    <a:pt x="272" y="180"/>
                  </a:moveTo>
                  <a:lnTo>
                    <a:pt x="272" y="177"/>
                  </a:lnTo>
                  <a:lnTo>
                    <a:pt x="270" y="177"/>
                  </a:lnTo>
                  <a:lnTo>
                    <a:pt x="270" y="174"/>
                  </a:lnTo>
                  <a:lnTo>
                    <a:pt x="267" y="174"/>
                  </a:lnTo>
                  <a:lnTo>
                    <a:pt x="265" y="174"/>
                  </a:lnTo>
                  <a:lnTo>
                    <a:pt x="265" y="172"/>
                  </a:lnTo>
                  <a:lnTo>
                    <a:pt x="262" y="172"/>
                  </a:lnTo>
                  <a:lnTo>
                    <a:pt x="259" y="174"/>
                  </a:lnTo>
                  <a:lnTo>
                    <a:pt x="257" y="174"/>
                  </a:lnTo>
                  <a:lnTo>
                    <a:pt x="257" y="177"/>
                  </a:lnTo>
                  <a:lnTo>
                    <a:pt x="254" y="177"/>
                  </a:lnTo>
                  <a:lnTo>
                    <a:pt x="254" y="180"/>
                  </a:lnTo>
                  <a:lnTo>
                    <a:pt x="254" y="182"/>
                  </a:lnTo>
                  <a:lnTo>
                    <a:pt x="252" y="182"/>
                  </a:lnTo>
                  <a:lnTo>
                    <a:pt x="252" y="185"/>
                  </a:lnTo>
                  <a:lnTo>
                    <a:pt x="252" y="188"/>
                  </a:lnTo>
                  <a:lnTo>
                    <a:pt x="252" y="190"/>
                  </a:lnTo>
                  <a:lnTo>
                    <a:pt x="252" y="193"/>
                  </a:lnTo>
                  <a:lnTo>
                    <a:pt x="252" y="195"/>
                  </a:lnTo>
                  <a:lnTo>
                    <a:pt x="252" y="198"/>
                  </a:lnTo>
                  <a:lnTo>
                    <a:pt x="252" y="201"/>
                  </a:lnTo>
                  <a:lnTo>
                    <a:pt x="254" y="203"/>
                  </a:lnTo>
                  <a:lnTo>
                    <a:pt x="254" y="206"/>
                  </a:lnTo>
                  <a:lnTo>
                    <a:pt x="257" y="208"/>
                  </a:lnTo>
                  <a:lnTo>
                    <a:pt x="259" y="208"/>
                  </a:lnTo>
                  <a:lnTo>
                    <a:pt x="259" y="211"/>
                  </a:lnTo>
                  <a:lnTo>
                    <a:pt x="262" y="211"/>
                  </a:lnTo>
                  <a:lnTo>
                    <a:pt x="265" y="208"/>
                  </a:lnTo>
                  <a:lnTo>
                    <a:pt x="267" y="208"/>
                  </a:lnTo>
                  <a:lnTo>
                    <a:pt x="270" y="208"/>
                  </a:lnTo>
                  <a:lnTo>
                    <a:pt x="270" y="206"/>
                  </a:lnTo>
                  <a:lnTo>
                    <a:pt x="272" y="206"/>
                  </a:lnTo>
                  <a:lnTo>
                    <a:pt x="272" y="203"/>
                  </a:lnTo>
                  <a:lnTo>
                    <a:pt x="272" y="180"/>
                  </a:lnTo>
                  <a:close/>
                  <a:moveTo>
                    <a:pt x="340" y="193"/>
                  </a:moveTo>
                  <a:lnTo>
                    <a:pt x="337" y="193"/>
                  </a:lnTo>
                  <a:lnTo>
                    <a:pt x="335" y="195"/>
                  </a:lnTo>
                  <a:lnTo>
                    <a:pt x="332" y="195"/>
                  </a:lnTo>
                  <a:lnTo>
                    <a:pt x="329" y="195"/>
                  </a:lnTo>
                  <a:lnTo>
                    <a:pt x="329" y="198"/>
                  </a:lnTo>
                  <a:lnTo>
                    <a:pt x="327" y="198"/>
                  </a:lnTo>
                  <a:lnTo>
                    <a:pt x="327" y="201"/>
                  </a:lnTo>
                  <a:lnTo>
                    <a:pt x="324" y="201"/>
                  </a:lnTo>
                  <a:lnTo>
                    <a:pt x="324" y="203"/>
                  </a:lnTo>
                  <a:lnTo>
                    <a:pt x="324" y="206"/>
                  </a:lnTo>
                  <a:lnTo>
                    <a:pt x="327" y="206"/>
                  </a:lnTo>
                  <a:lnTo>
                    <a:pt x="327" y="208"/>
                  </a:lnTo>
                  <a:lnTo>
                    <a:pt x="329" y="208"/>
                  </a:lnTo>
                  <a:lnTo>
                    <a:pt x="332" y="208"/>
                  </a:lnTo>
                  <a:lnTo>
                    <a:pt x="335" y="208"/>
                  </a:lnTo>
                  <a:lnTo>
                    <a:pt x="337" y="208"/>
                  </a:lnTo>
                  <a:lnTo>
                    <a:pt x="337" y="206"/>
                  </a:lnTo>
                  <a:lnTo>
                    <a:pt x="340" y="206"/>
                  </a:lnTo>
                  <a:lnTo>
                    <a:pt x="340" y="193"/>
                  </a:lnTo>
                  <a:close/>
                  <a:moveTo>
                    <a:pt x="340" y="185"/>
                  </a:moveTo>
                  <a:lnTo>
                    <a:pt x="340" y="182"/>
                  </a:lnTo>
                  <a:lnTo>
                    <a:pt x="340" y="180"/>
                  </a:lnTo>
                  <a:lnTo>
                    <a:pt x="340" y="177"/>
                  </a:lnTo>
                  <a:lnTo>
                    <a:pt x="340" y="174"/>
                  </a:lnTo>
                  <a:lnTo>
                    <a:pt x="337" y="174"/>
                  </a:lnTo>
                  <a:lnTo>
                    <a:pt x="337" y="172"/>
                  </a:lnTo>
                  <a:lnTo>
                    <a:pt x="335" y="172"/>
                  </a:lnTo>
                  <a:lnTo>
                    <a:pt x="332" y="172"/>
                  </a:lnTo>
                  <a:lnTo>
                    <a:pt x="329" y="172"/>
                  </a:lnTo>
                  <a:lnTo>
                    <a:pt x="327" y="172"/>
                  </a:lnTo>
                  <a:lnTo>
                    <a:pt x="327" y="174"/>
                  </a:lnTo>
                  <a:lnTo>
                    <a:pt x="324" y="174"/>
                  </a:lnTo>
                  <a:lnTo>
                    <a:pt x="324" y="177"/>
                  </a:lnTo>
                  <a:lnTo>
                    <a:pt x="324" y="180"/>
                  </a:lnTo>
                  <a:lnTo>
                    <a:pt x="324" y="182"/>
                  </a:lnTo>
                  <a:lnTo>
                    <a:pt x="322" y="182"/>
                  </a:lnTo>
                  <a:lnTo>
                    <a:pt x="322" y="185"/>
                  </a:lnTo>
                  <a:lnTo>
                    <a:pt x="319" y="185"/>
                  </a:lnTo>
                  <a:lnTo>
                    <a:pt x="316" y="185"/>
                  </a:lnTo>
                  <a:lnTo>
                    <a:pt x="314" y="185"/>
                  </a:lnTo>
                  <a:lnTo>
                    <a:pt x="311" y="185"/>
                  </a:lnTo>
                  <a:lnTo>
                    <a:pt x="311" y="182"/>
                  </a:lnTo>
                  <a:lnTo>
                    <a:pt x="309" y="182"/>
                  </a:lnTo>
                  <a:lnTo>
                    <a:pt x="309" y="180"/>
                  </a:lnTo>
                  <a:lnTo>
                    <a:pt x="309" y="177"/>
                  </a:lnTo>
                  <a:lnTo>
                    <a:pt x="309" y="174"/>
                  </a:lnTo>
                  <a:lnTo>
                    <a:pt x="309" y="172"/>
                  </a:lnTo>
                  <a:lnTo>
                    <a:pt x="309" y="169"/>
                  </a:lnTo>
                  <a:lnTo>
                    <a:pt x="311" y="169"/>
                  </a:lnTo>
                  <a:lnTo>
                    <a:pt x="311" y="167"/>
                  </a:lnTo>
                  <a:lnTo>
                    <a:pt x="314" y="167"/>
                  </a:lnTo>
                  <a:lnTo>
                    <a:pt x="316" y="164"/>
                  </a:lnTo>
                  <a:lnTo>
                    <a:pt x="319" y="164"/>
                  </a:lnTo>
                  <a:lnTo>
                    <a:pt x="322" y="161"/>
                  </a:lnTo>
                  <a:lnTo>
                    <a:pt x="324" y="161"/>
                  </a:lnTo>
                  <a:lnTo>
                    <a:pt x="327" y="161"/>
                  </a:lnTo>
                  <a:lnTo>
                    <a:pt x="329" y="161"/>
                  </a:lnTo>
                  <a:lnTo>
                    <a:pt x="332" y="161"/>
                  </a:lnTo>
                  <a:lnTo>
                    <a:pt x="335" y="161"/>
                  </a:lnTo>
                  <a:lnTo>
                    <a:pt x="337" y="161"/>
                  </a:lnTo>
                  <a:lnTo>
                    <a:pt x="340" y="161"/>
                  </a:lnTo>
                  <a:lnTo>
                    <a:pt x="342" y="161"/>
                  </a:lnTo>
                  <a:lnTo>
                    <a:pt x="345" y="161"/>
                  </a:lnTo>
                  <a:lnTo>
                    <a:pt x="348" y="164"/>
                  </a:lnTo>
                  <a:lnTo>
                    <a:pt x="350" y="164"/>
                  </a:lnTo>
                  <a:lnTo>
                    <a:pt x="353" y="167"/>
                  </a:lnTo>
                  <a:lnTo>
                    <a:pt x="355" y="169"/>
                  </a:lnTo>
                  <a:lnTo>
                    <a:pt x="355" y="172"/>
                  </a:lnTo>
                  <a:lnTo>
                    <a:pt x="358" y="172"/>
                  </a:lnTo>
                  <a:lnTo>
                    <a:pt x="358" y="174"/>
                  </a:lnTo>
                  <a:lnTo>
                    <a:pt x="358" y="177"/>
                  </a:lnTo>
                  <a:lnTo>
                    <a:pt x="358" y="180"/>
                  </a:lnTo>
                  <a:lnTo>
                    <a:pt x="358" y="206"/>
                  </a:lnTo>
                  <a:lnTo>
                    <a:pt x="358" y="208"/>
                  </a:lnTo>
                  <a:lnTo>
                    <a:pt x="360" y="208"/>
                  </a:lnTo>
                  <a:lnTo>
                    <a:pt x="363" y="208"/>
                  </a:lnTo>
                  <a:lnTo>
                    <a:pt x="371" y="216"/>
                  </a:lnTo>
                  <a:lnTo>
                    <a:pt x="368" y="216"/>
                  </a:lnTo>
                  <a:lnTo>
                    <a:pt x="366" y="219"/>
                  </a:lnTo>
                  <a:lnTo>
                    <a:pt x="363" y="219"/>
                  </a:lnTo>
                  <a:lnTo>
                    <a:pt x="363" y="221"/>
                  </a:lnTo>
                  <a:lnTo>
                    <a:pt x="360" y="221"/>
                  </a:lnTo>
                  <a:lnTo>
                    <a:pt x="358" y="221"/>
                  </a:lnTo>
                  <a:lnTo>
                    <a:pt x="355" y="221"/>
                  </a:lnTo>
                  <a:lnTo>
                    <a:pt x="353" y="221"/>
                  </a:lnTo>
                  <a:lnTo>
                    <a:pt x="350" y="221"/>
                  </a:lnTo>
                  <a:lnTo>
                    <a:pt x="348" y="221"/>
                  </a:lnTo>
                  <a:lnTo>
                    <a:pt x="348" y="219"/>
                  </a:lnTo>
                  <a:lnTo>
                    <a:pt x="345" y="219"/>
                  </a:lnTo>
                  <a:lnTo>
                    <a:pt x="342" y="216"/>
                  </a:lnTo>
                  <a:lnTo>
                    <a:pt x="340" y="216"/>
                  </a:lnTo>
                  <a:lnTo>
                    <a:pt x="340" y="219"/>
                  </a:lnTo>
                  <a:lnTo>
                    <a:pt x="337" y="219"/>
                  </a:lnTo>
                  <a:lnTo>
                    <a:pt x="335" y="219"/>
                  </a:lnTo>
                  <a:lnTo>
                    <a:pt x="332" y="221"/>
                  </a:lnTo>
                  <a:lnTo>
                    <a:pt x="329" y="221"/>
                  </a:lnTo>
                  <a:lnTo>
                    <a:pt x="327" y="221"/>
                  </a:lnTo>
                  <a:lnTo>
                    <a:pt x="324" y="221"/>
                  </a:lnTo>
                  <a:lnTo>
                    <a:pt x="322" y="221"/>
                  </a:lnTo>
                  <a:lnTo>
                    <a:pt x="319" y="221"/>
                  </a:lnTo>
                  <a:lnTo>
                    <a:pt x="316" y="221"/>
                  </a:lnTo>
                  <a:lnTo>
                    <a:pt x="314" y="219"/>
                  </a:lnTo>
                  <a:lnTo>
                    <a:pt x="311" y="219"/>
                  </a:lnTo>
                  <a:lnTo>
                    <a:pt x="311" y="216"/>
                  </a:lnTo>
                  <a:lnTo>
                    <a:pt x="309" y="216"/>
                  </a:lnTo>
                  <a:lnTo>
                    <a:pt x="306" y="214"/>
                  </a:lnTo>
                  <a:lnTo>
                    <a:pt x="306" y="211"/>
                  </a:lnTo>
                  <a:lnTo>
                    <a:pt x="306" y="208"/>
                  </a:lnTo>
                  <a:lnTo>
                    <a:pt x="306" y="206"/>
                  </a:lnTo>
                  <a:lnTo>
                    <a:pt x="306" y="203"/>
                  </a:lnTo>
                  <a:lnTo>
                    <a:pt x="306" y="201"/>
                  </a:lnTo>
                  <a:lnTo>
                    <a:pt x="306" y="198"/>
                  </a:lnTo>
                  <a:lnTo>
                    <a:pt x="309" y="195"/>
                  </a:lnTo>
                  <a:lnTo>
                    <a:pt x="311" y="195"/>
                  </a:lnTo>
                  <a:lnTo>
                    <a:pt x="311" y="193"/>
                  </a:lnTo>
                  <a:lnTo>
                    <a:pt x="314" y="190"/>
                  </a:lnTo>
                  <a:lnTo>
                    <a:pt x="319" y="188"/>
                  </a:lnTo>
                  <a:lnTo>
                    <a:pt x="322" y="188"/>
                  </a:lnTo>
                  <a:lnTo>
                    <a:pt x="324" y="185"/>
                  </a:lnTo>
                  <a:lnTo>
                    <a:pt x="327" y="185"/>
                  </a:lnTo>
                  <a:lnTo>
                    <a:pt x="332" y="185"/>
                  </a:lnTo>
                  <a:lnTo>
                    <a:pt x="335" y="185"/>
                  </a:lnTo>
                  <a:lnTo>
                    <a:pt x="337" y="185"/>
                  </a:lnTo>
                  <a:lnTo>
                    <a:pt x="340" y="185"/>
                  </a:lnTo>
                  <a:close/>
                  <a:moveTo>
                    <a:pt x="423" y="198"/>
                  </a:moveTo>
                  <a:lnTo>
                    <a:pt x="433" y="203"/>
                  </a:lnTo>
                  <a:lnTo>
                    <a:pt x="431" y="206"/>
                  </a:lnTo>
                  <a:lnTo>
                    <a:pt x="431" y="208"/>
                  </a:lnTo>
                  <a:lnTo>
                    <a:pt x="428" y="208"/>
                  </a:lnTo>
                  <a:lnTo>
                    <a:pt x="428" y="211"/>
                  </a:lnTo>
                  <a:lnTo>
                    <a:pt x="425" y="214"/>
                  </a:lnTo>
                  <a:lnTo>
                    <a:pt x="423" y="216"/>
                  </a:lnTo>
                  <a:lnTo>
                    <a:pt x="420" y="216"/>
                  </a:lnTo>
                  <a:lnTo>
                    <a:pt x="418" y="219"/>
                  </a:lnTo>
                  <a:lnTo>
                    <a:pt x="415" y="219"/>
                  </a:lnTo>
                  <a:lnTo>
                    <a:pt x="412" y="221"/>
                  </a:lnTo>
                  <a:lnTo>
                    <a:pt x="410" y="221"/>
                  </a:lnTo>
                  <a:lnTo>
                    <a:pt x="407" y="221"/>
                  </a:lnTo>
                  <a:lnTo>
                    <a:pt x="405" y="221"/>
                  </a:lnTo>
                  <a:lnTo>
                    <a:pt x="402" y="221"/>
                  </a:lnTo>
                  <a:lnTo>
                    <a:pt x="399" y="221"/>
                  </a:lnTo>
                  <a:lnTo>
                    <a:pt x="397" y="221"/>
                  </a:lnTo>
                  <a:lnTo>
                    <a:pt x="394" y="221"/>
                  </a:lnTo>
                  <a:lnTo>
                    <a:pt x="392" y="219"/>
                  </a:lnTo>
                  <a:lnTo>
                    <a:pt x="389" y="219"/>
                  </a:lnTo>
                  <a:lnTo>
                    <a:pt x="386" y="219"/>
                  </a:lnTo>
                  <a:lnTo>
                    <a:pt x="386" y="216"/>
                  </a:lnTo>
                  <a:lnTo>
                    <a:pt x="384" y="216"/>
                  </a:lnTo>
                  <a:lnTo>
                    <a:pt x="381" y="216"/>
                  </a:lnTo>
                  <a:lnTo>
                    <a:pt x="381" y="214"/>
                  </a:lnTo>
                  <a:lnTo>
                    <a:pt x="379" y="211"/>
                  </a:lnTo>
                  <a:lnTo>
                    <a:pt x="376" y="208"/>
                  </a:lnTo>
                  <a:lnTo>
                    <a:pt x="376" y="206"/>
                  </a:lnTo>
                  <a:lnTo>
                    <a:pt x="373" y="203"/>
                  </a:lnTo>
                  <a:lnTo>
                    <a:pt x="373" y="201"/>
                  </a:lnTo>
                  <a:lnTo>
                    <a:pt x="373" y="198"/>
                  </a:lnTo>
                  <a:lnTo>
                    <a:pt x="373" y="195"/>
                  </a:lnTo>
                  <a:lnTo>
                    <a:pt x="371" y="193"/>
                  </a:lnTo>
                  <a:lnTo>
                    <a:pt x="371" y="188"/>
                  </a:lnTo>
                  <a:lnTo>
                    <a:pt x="373" y="185"/>
                  </a:lnTo>
                  <a:lnTo>
                    <a:pt x="373" y="182"/>
                  </a:lnTo>
                  <a:lnTo>
                    <a:pt x="373" y="180"/>
                  </a:lnTo>
                  <a:lnTo>
                    <a:pt x="376" y="177"/>
                  </a:lnTo>
                  <a:lnTo>
                    <a:pt x="376" y="174"/>
                  </a:lnTo>
                  <a:lnTo>
                    <a:pt x="379" y="172"/>
                  </a:lnTo>
                  <a:lnTo>
                    <a:pt x="381" y="169"/>
                  </a:lnTo>
                  <a:lnTo>
                    <a:pt x="384" y="167"/>
                  </a:lnTo>
                  <a:lnTo>
                    <a:pt x="386" y="167"/>
                  </a:lnTo>
                  <a:lnTo>
                    <a:pt x="386" y="164"/>
                  </a:lnTo>
                  <a:lnTo>
                    <a:pt x="389" y="164"/>
                  </a:lnTo>
                  <a:lnTo>
                    <a:pt x="392" y="164"/>
                  </a:lnTo>
                  <a:lnTo>
                    <a:pt x="392" y="161"/>
                  </a:lnTo>
                  <a:lnTo>
                    <a:pt x="394" y="161"/>
                  </a:lnTo>
                  <a:lnTo>
                    <a:pt x="397" y="161"/>
                  </a:lnTo>
                  <a:lnTo>
                    <a:pt x="399" y="161"/>
                  </a:lnTo>
                  <a:lnTo>
                    <a:pt x="402" y="161"/>
                  </a:lnTo>
                  <a:lnTo>
                    <a:pt x="405" y="161"/>
                  </a:lnTo>
                  <a:lnTo>
                    <a:pt x="407" y="161"/>
                  </a:lnTo>
                  <a:lnTo>
                    <a:pt x="410" y="161"/>
                  </a:lnTo>
                  <a:lnTo>
                    <a:pt x="412" y="161"/>
                  </a:lnTo>
                  <a:lnTo>
                    <a:pt x="415" y="164"/>
                  </a:lnTo>
                  <a:lnTo>
                    <a:pt x="418" y="164"/>
                  </a:lnTo>
                  <a:lnTo>
                    <a:pt x="420" y="167"/>
                  </a:lnTo>
                  <a:lnTo>
                    <a:pt x="423" y="167"/>
                  </a:lnTo>
                  <a:lnTo>
                    <a:pt x="425" y="169"/>
                  </a:lnTo>
                  <a:lnTo>
                    <a:pt x="425" y="172"/>
                  </a:lnTo>
                  <a:lnTo>
                    <a:pt x="428" y="172"/>
                  </a:lnTo>
                  <a:lnTo>
                    <a:pt x="428" y="174"/>
                  </a:lnTo>
                  <a:lnTo>
                    <a:pt x="428" y="177"/>
                  </a:lnTo>
                  <a:lnTo>
                    <a:pt x="431" y="180"/>
                  </a:lnTo>
                  <a:lnTo>
                    <a:pt x="428" y="180"/>
                  </a:lnTo>
                  <a:lnTo>
                    <a:pt x="428" y="182"/>
                  </a:lnTo>
                  <a:lnTo>
                    <a:pt x="428" y="185"/>
                  </a:lnTo>
                  <a:lnTo>
                    <a:pt x="425" y="185"/>
                  </a:lnTo>
                  <a:lnTo>
                    <a:pt x="425" y="188"/>
                  </a:lnTo>
                  <a:lnTo>
                    <a:pt x="423" y="188"/>
                  </a:lnTo>
                  <a:lnTo>
                    <a:pt x="420" y="188"/>
                  </a:lnTo>
                  <a:lnTo>
                    <a:pt x="418" y="188"/>
                  </a:lnTo>
                  <a:lnTo>
                    <a:pt x="415" y="188"/>
                  </a:lnTo>
                  <a:lnTo>
                    <a:pt x="412" y="185"/>
                  </a:lnTo>
                  <a:lnTo>
                    <a:pt x="412" y="182"/>
                  </a:lnTo>
                  <a:lnTo>
                    <a:pt x="410" y="182"/>
                  </a:lnTo>
                  <a:lnTo>
                    <a:pt x="410" y="180"/>
                  </a:lnTo>
                  <a:lnTo>
                    <a:pt x="410" y="177"/>
                  </a:lnTo>
                  <a:lnTo>
                    <a:pt x="410" y="174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2" y="172"/>
                  </a:lnTo>
                  <a:lnTo>
                    <a:pt x="399" y="172"/>
                  </a:lnTo>
                  <a:lnTo>
                    <a:pt x="399" y="174"/>
                  </a:lnTo>
                  <a:lnTo>
                    <a:pt x="397" y="174"/>
                  </a:lnTo>
                  <a:lnTo>
                    <a:pt x="397" y="177"/>
                  </a:lnTo>
                  <a:lnTo>
                    <a:pt x="394" y="180"/>
                  </a:lnTo>
                  <a:lnTo>
                    <a:pt x="394" y="182"/>
                  </a:lnTo>
                  <a:lnTo>
                    <a:pt x="394" y="185"/>
                  </a:lnTo>
                  <a:lnTo>
                    <a:pt x="394" y="188"/>
                  </a:lnTo>
                  <a:lnTo>
                    <a:pt x="394" y="190"/>
                  </a:lnTo>
                  <a:lnTo>
                    <a:pt x="394" y="193"/>
                  </a:lnTo>
                  <a:lnTo>
                    <a:pt x="394" y="195"/>
                  </a:lnTo>
                  <a:lnTo>
                    <a:pt x="394" y="198"/>
                  </a:lnTo>
                  <a:lnTo>
                    <a:pt x="394" y="201"/>
                  </a:lnTo>
                  <a:lnTo>
                    <a:pt x="394" y="203"/>
                  </a:lnTo>
                  <a:lnTo>
                    <a:pt x="397" y="203"/>
                  </a:lnTo>
                  <a:lnTo>
                    <a:pt x="397" y="206"/>
                  </a:lnTo>
                  <a:lnTo>
                    <a:pt x="399" y="208"/>
                  </a:lnTo>
                  <a:lnTo>
                    <a:pt x="402" y="208"/>
                  </a:lnTo>
                  <a:lnTo>
                    <a:pt x="405" y="208"/>
                  </a:lnTo>
                  <a:lnTo>
                    <a:pt x="407" y="211"/>
                  </a:lnTo>
                  <a:lnTo>
                    <a:pt x="407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5" y="208"/>
                  </a:lnTo>
                  <a:lnTo>
                    <a:pt x="415" y="206"/>
                  </a:lnTo>
                  <a:lnTo>
                    <a:pt x="418" y="206"/>
                  </a:lnTo>
                  <a:lnTo>
                    <a:pt x="420" y="203"/>
                  </a:lnTo>
                  <a:lnTo>
                    <a:pt x="420" y="201"/>
                  </a:lnTo>
                  <a:lnTo>
                    <a:pt x="423" y="201"/>
                  </a:lnTo>
                  <a:lnTo>
                    <a:pt x="423" y="198"/>
                  </a:lnTo>
                  <a:close/>
                  <a:moveTo>
                    <a:pt x="438" y="167"/>
                  </a:moveTo>
                  <a:lnTo>
                    <a:pt x="459" y="161"/>
                  </a:lnTo>
                  <a:lnTo>
                    <a:pt x="467" y="161"/>
                  </a:lnTo>
                  <a:lnTo>
                    <a:pt x="467" y="224"/>
                  </a:lnTo>
                  <a:lnTo>
                    <a:pt x="467" y="227"/>
                  </a:lnTo>
                  <a:lnTo>
                    <a:pt x="467" y="229"/>
                  </a:lnTo>
                  <a:lnTo>
                    <a:pt x="467" y="232"/>
                  </a:lnTo>
                  <a:lnTo>
                    <a:pt x="464" y="235"/>
                  </a:lnTo>
                  <a:lnTo>
                    <a:pt x="464" y="237"/>
                  </a:lnTo>
                  <a:lnTo>
                    <a:pt x="462" y="237"/>
                  </a:lnTo>
                  <a:lnTo>
                    <a:pt x="459" y="240"/>
                  </a:lnTo>
                  <a:lnTo>
                    <a:pt x="456" y="242"/>
                  </a:lnTo>
                  <a:lnTo>
                    <a:pt x="454" y="245"/>
                  </a:lnTo>
                  <a:lnTo>
                    <a:pt x="451" y="245"/>
                  </a:lnTo>
                  <a:lnTo>
                    <a:pt x="449" y="245"/>
                  </a:lnTo>
                  <a:lnTo>
                    <a:pt x="446" y="245"/>
                  </a:lnTo>
                  <a:lnTo>
                    <a:pt x="443" y="245"/>
                  </a:lnTo>
                  <a:lnTo>
                    <a:pt x="438" y="248"/>
                  </a:lnTo>
                  <a:lnTo>
                    <a:pt x="436" y="245"/>
                  </a:lnTo>
                  <a:lnTo>
                    <a:pt x="433" y="245"/>
                  </a:lnTo>
                  <a:lnTo>
                    <a:pt x="431" y="245"/>
                  </a:lnTo>
                  <a:lnTo>
                    <a:pt x="428" y="245"/>
                  </a:lnTo>
                  <a:lnTo>
                    <a:pt x="428" y="242"/>
                  </a:lnTo>
                  <a:lnTo>
                    <a:pt x="425" y="242"/>
                  </a:lnTo>
                  <a:lnTo>
                    <a:pt x="425" y="240"/>
                  </a:lnTo>
                  <a:lnTo>
                    <a:pt x="425" y="237"/>
                  </a:lnTo>
                  <a:lnTo>
                    <a:pt x="425" y="235"/>
                  </a:lnTo>
                  <a:lnTo>
                    <a:pt x="425" y="232"/>
                  </a:lnTo>
                  <a:lnTo>
                    <a:pt x="428" y="232"/>
                  </a:lnTo>
                  <a:lnTo>
                    <a:pt x="428" y="229"/>
                  </a:lnTo>
                  <a:lnTo>
                    <a:pt x="431" y="229"/>
                  </a:lnTo>
                  <a:lnTo>
                    <a:pt x="433" y="229"/>
                  </a:lnTo>
                  <a:lnTo>
                    <a:pt x="436" y="229"/>
                  </a:lnTo>
                  <a:lnTo>
                    <a:pt x="438" y="229"/>
                  </a:lnTo>
                  <a:lnTo>
                    <a:pt x="438" y="232"/>
                  </a:lnTo>
                  <a:lnTo>
                    <a:pt x="441" y="232"/>
                  </a:lnTo>
                  <a:lnTo>
                    <a:pt x="441" y="235"/>
                  </a:lnTo>
                  <a:lnTo>
                    <a:pt x="443" y="235"/>
                  </a:lnTo>
                  <a:lnTo>
                    <a:pt x="446" y="235"/>
                  </a:lnTo>
                  <a:lnTo>
                    <a:pt x="446" y="232"/>
                  </a:lnTo>
                  <a:lnTo>
                    <a:pt x="449" y="232"/>
                  </a:lnTo>
                  <a:lnTo>
                    <a:pt x="449" y="229"/>
                  </a:lnTo>
                  <a:lnTo>
                    <a:pt x="449" y="227"/>
                  </a:lnTo>
                  <a:lnTo>
                    <a:pt x="449" y="224"/>
                  </a:lnTo>
                  <a:lnTo>
                    <a:pt x="449" y="185"/>
                  </a:lnTo>
                  <a:lnTo>
                    <a:pt x="449" y="182"/>
                  </a:lnTo>
                  <a:lnTo>
                    <a:pt x="449" y="180"/>
                  </a:lnTo>
                  <a:lnTo>
                    <a:pt x="446" y="177"/>
                  </a:lnTo>
                  <a:lnTo>
                    <a:pt x="443" y="177"/>
                  </a:lnTo>
                  <a:lnTo>
                    <a:pt x="443" y="174"/>
                  </a:lnTo>
                  <a:lnTo>
                    <a:pt x="441" y="174"/>
                  </a:lnTo>
                  <a:lnTo>
                    <a:pt x="438" y="174"/>
                  </a:lnTo>
                  <a:lnTo>
                    <a:pt x="438" y="167"/>
                  </a:lnTo>
                  <a:close/>
                  <a:moveTo>
                    <a:pt x="456" y="135"/>
                  </a:moveTo>
                  <a:lnTo>
                    <a:pt x="456" y="135"/>
                  </a:lnTo>
                  <a:lnTo>
                    <a:pt x="459" y="135"/>
                  </a:lnTo>
                  <a:lnTo>
                    <a:pt x="459" y="138"/>
                  </a:lnTo>
                  <a:lnTo>
                    <a:pt x="462" y="138"/>
                  </a:lnTo>
                  <a:lnTo>
                    <a:pt x="464" y="138"/>
                  </a:lnTo>
                  <a:lnTo>
                    <a:pt x="464" y="141"/>
                  </a:lnTo>
                  <a:lnTo>
                    <a:pt x="467" y="143"/>
                  </a:lnTo>
                  <a:lnTo>
                    <a:pt x="467" y="146"/>
                  </a:lnTo>
                  <a:lnTo>
                    <a:pt x="467" y="148"/>
                  </a:lnTo>
                  <a:lnTo>
                    <a:pt x="467" y="151"/>
                  </a:lnTo>
                  <a:lnTo>
                    <a:pt x="467" y="154"/>
                  </a:lnTo>
                  <a:lnTo>
                    <a:pt x="464" y="154"/>
                  </a:lnTo>
                  <a:lnTo>
                    <a:pt x="464" y="156"/>
                  </a:lnTo>
                  <a:lnTo>
                    <a:pt x="462" y="156"/>
                  </a:lnTo>
                  <a:lnTo>
                    <a:pt x="462" y="159"/>
                  </a:lnTo>
                  <a:lnTo>
                    <a:pt x="459" y="159"/>
                  </a:lnTo>
                  <a:lnTo>
                    <a:pt x="456" y="159"/>
                  </a:lnTo>
                  <a:lnTo>
                    <a:pt x="454" y="159"/>
                  </a:lnTo>
                  <a:lnTo>
                    <a:pt x="451" y="159"/>
                  </a:lnTo>
                  <a:lnTo>
                    <a:pt x="451" y="156"/>
                  </a:lnTo>
                  <a:lnTo>
                    <a:pt x="449" y="156"/>
                  </a:lnTo>
                  <a:lnTo>
                    <a:pt x="449" y="154"/>
                  </a:lnTo>
                  <a:lnTo>
                    <a:pt x="446" y="154"/>
                  </a:lnTo>
                  <a:lnTo>
                    <a:pt x="446" y="151"/>
                  </a:lnTo>
                  <a:lnTo>
                    <a:pt x="446" y="148"/>
                  </a:lnTo>
                  <a:lnTo>
                    <a:pt x="446" y="146"/>
                  </a:lnTo>
                  <a:lnTo>
                    <a:pt x="446" y="143"/>
                  </a:lnTo>
                  <a:lnTo>
                    <a:pt x="446" y="141"/>
                  </a:lnTo>
                  <a:lnTo>
                    <a:pt x="449" y="141"/>
                  </a:lnTo>
                  <a:lnTo>
                    <a:pt x="449" y="138"/>
                  </a:lnTo>
                  <a:lnTo>
                    <a:pt x="451" y="138"/>
                  </a:lnTo>
                  <a:lnTo>
                    <a:pt x="454" y="138"/>
                  </a:lnTo>
                  <a:lnTo>
                    <a:pt x="454" y="135"/>
                  </a:lnTo>
                  <a:lnTo>
                    <a:pt x="456" y="135"/>
                  </a:lnTo>
                  <a:close/>
                  <a:moveTo>
                    <a:pt x="511" y="193"/>
                  </a:moveTo>
                  <a:lnTo>
                    <a:pt x="511" y="193"/>
                  </a:lnTo>
                  <a:lnTo>
                    <a:pt x="508" y="193"/>
                  </a:lnTo>
                  <a:lnTo>
                    <a:pt x="506" y="195"/>
                  </a:lnTo>
                  <a:lnTo>
                    <a:pt x="503" y="195"/>
                  </a:lnTo>
                  <a:lnTo>
                    <a:pt x="501" y="195"/>
                  </a:lnTo>
                  <a:lnTo>
                    <a:pt x="501" y="198"/>
                  </a:lnTo>
                  <a:lnTo>
                    <a:pt x="498" y="198"/>
                  </a:lnTo>
                  <a:lnTo>
                    <a:pt x="498" y="201"/>
                  </a:lnTo>
                  <a:lnTo>
                    <a:pt x="498" y="203"/>
                  </a:lnTo>
                  <a:lnTo>
                    <a:pt x="498" y="206"/>
                  </a:lnTo>
                  <a:lnTo>
                    <a:pt x="501" y="208"/>
                  </a:lnTo>
                  <a:lnTo>
                    <a:pt x="503" y="208"/>
                  </a:lnTo>
                  <a:lnTo>
                    <a:pt x="506" y="208"/>
                  </a:lnTo>
                  <a:lnTo>
                    <a:pt x="508" y="208"/>
                  </a:lnTo>
                  <a:lnTo>
                    <a:pt x="511" y="206"/>
                  </a:lnTo>
                  <a:lnTo>
                    <a:pt x="511" y="193"/>
                  </a:lnTo>
                  <a:close/>
                  <a:moveTo>
                    <a:pt x="511" y="185"/>
                  </a:moveTo>
                  <a:lnTo>
                    <a:pt x="511" y="182"/>
                  </a:lnTo>
                  <a:lnTo>
                    <a:pt x="511" y="180"/>
                  </a:lnTo>
                  <a:lnTo>
                    <a:pt x="511" y="177"/>
                  </a:lnTo>
                  <a:lnTo>
                    <a:pt x="511" y="174"/>
                  </a:lnTo>
                  <a:lnTo>
                    <a:pt x="511" y="172"/>
                  </a:lnTo>
                  <a:lnTo>
                    <a:pt x="508" y="172"/>
                  </a:lnTo>
                  <a:lnTo>
                    <a:pt x="506" y="172"/>
                  </a:lnTo>
                  <a:lnTo>
                    <a:pt x="503" y="172"/>
                  </a:lnTo>
                  <a:lnTo>
                    <a:pt x="501" y="172"/>
                  </a:lnTo>
                  <a:lnTo>
                    <a:pt x="498" y="174"/>
                  </a:lnTo>
                  <a:lnTo>
                    <a:pt x="498" y="177"/>
                  </a:lnTo>
                  <a:lnTo>
                    <a:pt x="498" y="180"/>
                  </a:lnTo>
                  <a:lnTo>
                    <a:pt x="495" y="180"/>
                  </a:lnTo>
                  <a:lnTo>
                    <a:pt x="495" y="182"/>
                  </a:lnTo>
                  <a:lnTo>
                    <a:pt x="495" y="185"/>
                  </a:lnTo>
                  <a:lnTo>
                    <a:pt x="493" y="185"/>
                  </a:lnTo>
                  <a:lnTo>
                    <a:pt x="490" y="185"/>
                  </a:lnTo>
                  <a:lnTo>
                    <a:pt x="488" y="185"/>
                  </a:lnTo>
                  <a:lnTo>
                    <a:pt x="485" y="185"/>
                  </a:lnTo>
                  <a:lnTo>
                    <a:pt x="482" y="185"/>
                  </a:lnTo>
                  <a:lnTo>
                    <a:pt x="482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0" y="177"/>
                  </a:lnTo>
                  <a:lnTo>
                    <a:pt x="480" y="174"/>
                  </a:lnTo>
                  <a:lnTo>
                    <a:pt x="480" y="172"/>
                  </a:lnTo>
                  <a:lnTo>
                    <a:pt x="482" y="169"/>
                  </a:lnTo>
                  <a:lnTo>
                    <a:pt x="485" y="167"/>
                  </a:lnTo>
                  <a:lnTo>
                    <a:pt x="488" y="164"/>
                  </a:lnTo>
                  <a:lnTo>
                    <a:pt x="490" y="164"/>
                  </a:lnTo>
                  <a:lnTo>
                    <a:pt x="493" y="164"/>
                  </a:lnTo>
                  <a:lnTo>
                    <a:pt x="493" y="161"/>
                  </a:lnTo>
                  <a:lnTo>
                    <a:pt x="495" y="161"/>
                  </a:lnTo>
                  <a:lnTo>
                    <a:pt x="498" y="161"/>
                  </a:lnTo>
                  <a:lnTo>
                    <a:pt x="501" y="161"/>
                  </a:lnTo>
                  <a:lnTo>
                    <a:pt x="503" y="161"/>
                  </a:lnTo>
                  <a:lnTo>
                    <a:pt x="506" y="161"/>
                  </a:lnTo>
                  <a:lnTo>
                    <a:pt x="508" y="161"/>
                  </a:lnTo>
                  <a:lnTo>
                    <a:pt x="511" y="161"/>
                  </a:lnTo>
                  <a:lnTo>
                    <a:pt x="514" y="161"/>
                  </a:lnTo>
                  <a:lnTo>
                    <a:pt x="516" y="161"/>
                  </a:lnTo>
                  <a:lnTo>
                    <a:pt x="519" y="161"/>
                  </a:lnTo>
                  <a:lnTo>
                    <a:pt x="519" y="164"/>
                  </a:lnTo>
                  <a:lnTo>
                    <a:pt x="521" y="164"/>
                  </a:lnTo>
                  <a:lnTo>
                    <a:pt x="524" y="164"/>
                  </a:lnTo>
                  <a:lnTo>
                    <a:pt x="524" y="167"/>
                  </a:lnTo>
                  <a:lnTo>
                    <a:pt x="526" y="167"/>
                  </a:lnTo>
                  <a:lnTo>
                    <a:pt x="526" y="169"/>
                  </a:lnTo>
                  <a:lnTo>
                    <a:pt x="529" y="172"/>
                  </a:lnTo>
                  <a:lnTo>
                    <a:pt x="529" y="174"/>
                  </a:lnTo>
                  <a:lnTo>
                    <a:pt x="529" y="177"/>
                  </a:lnTo>
                  <a:lnTo>
                    <a:pt x="532" y="180"/>
                  </a:lnTo>
                  <a:lnTo>
                    <a:pt x="532" y="206"/>
                  </a:lnTo>
                  <a:lnTo>
                    <a:pt x="532" y="208"/>
                  </a:lnTo>
                  <a:lnTo>
                    <a:pt x="534" y="208"/>
                  </a:lnTo>
                  <a:lnTo>
                    <a:pt x="537" y="208"/>
                  </a:lnTo>
                  <a:lnTo>
                    <a:pt x="542" y="216"/>
                  </a:lnTo>
                  <a:lnTo>
                    <a:pt x="539" y="216"/>
                  </a:lnTo>
                  <a:lnTo>
                    <a:pt x="539" y="219"/>
                  </a:lnTo>
                  <a:lnTo>
                    <a:pt x="537" y="219"/>
                  </a:lnTo>
                  <a:lnTo>
                    <a:pt x="534" y="219"/>
                  </a:lnTo>
                  <a:lnTo>
                    <a:pt x="534" y="221"/>
                  </a:lnTo>
                  <a:lnTo>
                    <a:pt x="532" y="221"/>
                  </a:lnTo>
                  <a:lnTo>
                    <a:pt x="529" y="221"/>
                  </a:lnTo>
                  <a:lnTo>
                    <a:pt x="526" y="221"/>
                  </a:lnTo>
                  <a:lnTo>
                    <a:pt x="524" y="221"/>
                  </a:lnTo>
                  <a:lnTo>
                    <a:pt x="521" y="221"/>
                  </a:lnTo>
                  <a:lnTo>
                    <a:pt x="519" y="219"/>
                  </a:lnTo>
                  <a:lnTo>
                    <a:pt x="516" y="219"/>
                  </a:lnTo>
                  <a:lnTo>
                    <a:pt x="516" y="216"/>
                  </a:lnTo>
                  <a:lnTo>
                    <a:pt x="514" y="216"/>
                  </a:lnTo>
                  <a:lnTo>
                    <a:pt x="511" y="219"/>
                  </a:lnTo>
                  <a:lnTo>
                    <a:pt x="508" y="219"/>
                  </a:lnTo>
                  <a:lnTo>
                    <a:pt x="506" y="219"/>
                  </a:lnTo>
                  <a:lnTo>
                    <a:pt x="506" y="221"/>
                  </a:lnTo>
                  <a:lnTo>
                    <a:pt x="503" y="221"/>
                  </a:lnTo>
                  <a:lnTo>
                    <a:pt x="501" y="221"/>
                  </a:lnTo>
                  <a:lnTo>
                    <a:pt x="498" y="221"/>
                  </a:lnTo>
                  <a:lnTo>
                    <a:pt x="495" y="221"/>
                  </a:lnTo>
                  <a:lnTo>
                    <a:pt x="493" y="221"/>
                  </a:lnTo>
                  <a:lnTo>
                    <a:pt x="490" y="221"/>
                  </a:lnTo>
                  <a:lnTo>
                    <a:pt x="488" y="221"/>
                  </a:lnTo>
                  <a:lnTo>
                    <a:pt x="488" y="219"/>
                  </a:lnTo>
                  <a:lnTo>
                    <a:pt x="485" y="219"/>
                  </a:lnTo>
                  <a:lnTo>
                    <a:pt x="482" y="216"/>
                  </a:lnTo>
                  <a:lnTo>
                    <a:pt x="480" y="216"/>
                  </a:lnTo>
                  <a:lnTo>
                    <a:pt x="480" y="214"/>
                  </a:lnTo>
                  <a:lnTo>
                    <a:pt x="480" y="211"/>
                  </a:lnTo>
                  <a:lnTo>
                    <a:pt x="477" y="211"/>
                  </a:lnTo>
                  <a:lnTo>
                    <a:pt x="477" y="208"/>
                  </a:lnTo>
                  <a:lnTo>
                    <a:pt x="477" y="206"/>
                  </a:lnTo>
                  <a:lnTo>
                    <a:pt x="477" y="203"/>
                  </a:lnTo>
                  <a:lnTo>
                    <a:pt x="477" y="201"/>
                  </a:lnTo>
                  <a:lnTo>
                    <a:pt x="480" y="198"/>
                  </a:lnTo>
                  <a:lnTo>
                    <a:pt x="480" y="195"/>
                  </a:lnTo>
                  <a:lnTo>
                    <a:pt x="482" y="195"/>
                  </a:lnTo>
                  <a:lnTo>
                    <a:pt x="485" y="193"/>
                  </a:lnTo>
                  <a:lnTo>
                    <a:pt x="488" y="190"/>
                  </a:lnTo>
                  <a:lnTo>
                    <a:pt x="490" y="188"/>
                  </a:lnTo>
                  <a:lnTo>
                    <a:pt x="493" y="188"/>
                  </a:lnTo>
                  <a:lnTo>
                    <a:pt x="495" y="188"/>
                  </a:lnTo>
                  <a:lnTo>
                    <a:pt x="498" y="185"/>
                  </a:lnTo>
                  <a:lnTo>
                    <a:pt x="501" y="185"/>
                  </a:lnTo>
                  <a:lnTo>
                    <a:pt x="503" y="185"/>
                  </a:lnTo>
                  <a:lnTo>
                    <a:pt x="506" y="185"/>
                  </a:lnTo>
                  <a:lnTo>
                    <a:pt x="508" y="185"/>
                  </a:lnTo>
                  <a:lnTo>
                    <a:pt x="511" y="185"/>
                  </a:lnTo>
                  <a:close/>
                  <a:moveTo>
                    <a:pt x="615" y="190"/>
                  </a:moveTo>
                  <a:lnTo>
                    <a:pt x="615" y="203"/>
                  </a:lnTo>
                  <a:lnTo>
                    <a:pt x="615" y="206"/>
                  </a:lnTo>
                  <a:lnTo>
                    <a:pt x="615" y="208"/>
                  </a:lnTo>
                  <a:lnTo>
                    <a:pt x="617" y="208"/>
                  </a:lnTo>
                  <a:lnTo>
                    <a:pt x="617" y="211"/>
                  </a:lnTo>
                  <a:lnTo>
                    <a:pt x="620" y="211"/>
                  </a:lnTo>
                  <a:lnTo>
                    <a:pt x="622" y="211"/>
                  </a:lnTo>
                  <a:lnTo>
                    <a:pt x="625" y="211"/>
                  </a:lnTo>
                  <a:lnTo>
                    <a:pt x="625" y="221"/>
                  </a:lnTo>
                  <a:lnTo>
                    <a:pt x="584" y="221"/>
                  </a:lnTo>
                  <a:lnTo>
                    <a:pt x="584" y="211"/>
                  </a:lnTo>
                  <a:lnTo>
                    <a:pt x="586" y="211"/>
                  </a:lnTo>
                  <a:lnTo>
                    <a:pt x="589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6"/>
                  </a:lnTo>
                  <a:lnTo>
                    <a:pt x="594" y="203"/>
                  </a:lnTo>
                  <a:lnTo>
                    <a:pt x="594" y="159"/>
                  </a:lnTo>
                  <a:lnTo>
                    <a:pt x="594" y="156"/>
                  </a:lnTo>
                  <a:lnTo>
                    <a:pt x="594" y="154"/>
                  </a:lnTo>
                  <a:lnTo>
                    <a:pt x="591" y="154"/>
                  </a:lnTo>
                  <a:lnTo>
                    <a:pt x="589" y="151"/>
                  </a:lnTo>
                  <a:lnTo>
                    <a:pt x="586" y="151"/>
                  </a:lnTo>
                  <a:lnTo>
                    <a:pt x="584" y="151"/>
                  </a:lnTo>
                  <a:lnTo>
                    <a:pt x="584" y="141"/>
                  </a:lnTo>
                  <a:lnTo>
                    <a:pt x="625" y="141"/>
                  </a:lnTo>
                  <a:lnTo>
                    <a:pt x="625" y="151"/>
                  </a:lnTo>
                  <a:lnTo>
                    <a:pt x="622" y="151"/>
                  </a:lnTo>
                  <a:lnTo>
                    <a:pt x="620" y="151"/>
                  </a:lnTo>
                  <a:lnTo>
                    <a:pt x="620" y="154"/>
                  </a:lnTo>
                  <a:lnTo>
                    <a:pt x="617" y="154"/>
                  </a:lnTo>
                  <a:lnTo>
                    <a:pt x="615" y="154"/>
                  </a:lnTo>
                  <a:lnTo>
                    <a:pt x="615" y="156"/>
                  </a:lnTo>
                  <a:lnTo>
                    <a:pt x="615" y="159"/>
                  </a:lnTo>
                  <a:lnTo>
                    <a:pt x="615" y="177"/>
                  </a:lnTo>
                  <a:lnTo>
                    <a:pt x="635" y="156"/>
                  </a:lnTo>
                  <a:lnTo>
                    <a:pt x="638" y="156"/>
                  </a:lnTo>
                  <a:lnTo>
                    <a:pt x="638" y="154"/>
                  </a:lnTo>
                  <a:lnTo>
                    <a:pt x="638" y="151"/>
                  </a:lnTo>
                  <a:lnTo>
                    <a:pt x="635" y="151"/>
                  </a:lnTo>
                  <a:lnTo>
                    <a:pt x="633" y="151"/>
                  </a:lnTo>
                  <a:lnTo>
                    <a:pt x="630" y="151"/>
                  </a:lnTo>
                  <a:lnTo>
                    <a:pt x="630" y="141"/>
                  </a:lnTo>
                  <a:lnTo>
                    <a:pt x="669" y="141"/>
                  </a:lnTo>
                  <a:lnTo>
                    <a:pt x="669" y="151"/>
                  </a:lnTo>
                  <a:lnTo>
                    <a:pt x="667" y="151"/>
                  </a:lnTo>
                  <a:lnTo>
                    <a:pt x="664" y="151"/>
                  </a:lnTo>
                  <a:lnTo>
                    <a:pt x="661" y="154"/>
                  </a:lnTo>
                  <a:lnTo>
                    <a:pt x="659" y="154"/>
                  </a:lnTo>
                  <a:lnTo>
                    <a:pt x="656" y="156"/>
                  </a:lnTo>
                  <a:lnTo>
                    <a:pt x="654" y="156"/>
                  </a:lnTo>
                  <a:lnTo>
                    <a:pt x="651" y="159"/>
                  </a:lnTo>
                  <a:lnTo>
                    <a:pt x="648" y="159"/>
                  </a:lnTo>
                  <a:lnTo>
                    <a:pt x="648" y="161"/>
                  </a:lnTo>
                  <a:lnTo>
                    <a:pt x="646" y="164"/>
                  </a:lnTo>
                  <a:lnTo>
                    <a:pt x="643" y="164"/>
                  </a:lnTo>
                  <a:lnTo>
                    <a:pt x="641" y="167"/>
                  </a:lnTo>
                  <a:lnTo>
                    <a:pt x="638" y="169"/>
                  </a:lnTo>
                  <a:lnTo>
                    <a:pt x="659" y="203"/>
                  </a:lnTo>
                  <a:lnTo>
                    <a:pt x="661" y="203"/>
                  </a:lnTo>
                  <a:lnTo>
                    <a:pt x="661" y="206"/>
                  </a:lnTo>
                  <a:lnTo>
                    <a:pt x="664" y="206"/>
                  </a:lnTo>
                  <a:lnTo>
                    <a:pt x="664" y="208"/>
                  </a:lnTo>
                  <a:lnTo>
                    <a:pt x="667" y="208"/>
                  </a:lnTo>
                  <a:lnTo>
                    <a:pt x="667" y="211"/>
                  </a:lnTo>
                  <a:lnTo>
                    <a:pt x="669" y="211"/>
                  </a:lnTo>
                  <a:lnTo>
                    <a:pt x="672" y="211"/>
                  </a:lnTo>
                  <a:lnTo>
                    <a:pt x="674" y="211"/>
                  </a:lnTo>
                  <a:lnTo>
                    <a:pt x="674" y="221"/>
                  </a:lnTo>
                  <a:lnTo>
                    <a:pt x="630" y="221"/>
                  </a:lnTo>
                  <a:lnTo>
                    <a:pt x="630" y="211"/>
                  </a:lnTo>
                  <a:lnTo>
                    <a:pt x="633" y="211"/>
                  </a:lnTo>
                  <a:lnTo>
                    <a:pt x="635" y="211"/>
                  </a:lnTo>
                  <a:lnTo>
                    <a:pt x="638" y="211"/>
                  </a:lnTo>
                  <a:lnTo>
                    <a:pt x="638" y="208"/>
                  </a:lnTo>
                  <a:lnTo>
                    <a:pt x="638" y="206"/>
                  </a:lnTo>
                  <a:lnTo>
                    <a:pt x="625" y="182"/>
                  </a:lnTo>
                  <a:lnTo>
                    <a:pt x="615" y="190"/>
                  </a:lnTo>
                  <a:close/>
                  <a:moveTo>
                    <a:pt x="698" y="161"/>
                  </a:moveTo>
                  <a:lnTo>
                    <a:pt x="705" y="161"/>
                  </a:lnTo>
                  <a:lnTo>
                    <a:pt x="705" y="201"/>
                  </a:lnTo>
                  <a:lnTo>
                    <a:pt x="705" y="203"/>
                  </a:lnTo>
                  <a:lnTo>
                    <a:pt x="705" y="206"/>
                  </a:lnTo>
                  <a:lnTo>
                    <a:pt x="705" y="208"/>
                  </a:lnTo>
                  <a:lnTo>
                    <a:pt x="708" y="208"/>
                  </a:lnTo>
                  <a:lnTo>
                    <a:pt x="708" y="211"/>
                  </a:lnTo>
                  <a:lnTo>
                    <a:pt x="711" y="211"/>
                  </a:lnTo>
                  <a:lnTo>
                    <a:pt x="713" y="208"/>
                  </a:lnTo>
                  <a:lnTo>
                    <a:pt x="716" y="208"/>
                  </a:lnTo>
                  <a:lnTo>
                    <a:pt x="718" y="206"/>
                  </a:lnTo>
                  <a:lnTo>
                    <a:pt x="721" y="206"/>
                  </a:lnTo>
                  <a:lnTo>
                    <a:pt x="721" y="182"/>
                  </a:lnTo>
                  <a:lnTo>
                    <a:pt x="721" y="180"/>
                  </a:lnTo>
                  <a:lnTo>
                    <a:pt x="721" y="177"/>
                  </a:lnTo>
                  <a:lnTo>
                    <a:pt x="718" y="177"/>
                  </a:lnTo>
                  <a:lnTo>
                    <a:pt x="718" y="174"/>
                  </a:lnTo>
                  <a:lnTo>
                    <a:pt x="716" y="174"/>
                  </a:lnTo>
                  <a:lnTo>
                    <a:pt x="713" y="174"/>
                  </a:lnTo>
                  <a:lnTo>
                    <a:pt x="713" y="167"/>
                  </a:lnTo>
                  <a:lnTo>
                    <a:pt x="734" y="161"/>
                  </a:lnTo>
                  <a:lnTo>
                    <a:pt x="742" y="161"/>
                  </a:lnTo>
                  <a:lnTo>
                    <a:pt x="742" y="203"/>
                  </a:lnTo>
                  <a:lnTo>
                    <a:pt x="742" y="206"/>
                  </a:lnTo>
                  <a:lnTo>
                    <a:pt x="742" y="208"/>
                  </a:lnTo>
                  <a:lnTo>
                    <a:pt x="744" y="211"/>
                  </a:lnTo>
                  <a:lnTo>
                    <a:pt x="747" y="211"/>
                  </a:lnTo>
                  <a:lnTo>
                    <a:pt x="750" y="211"/>
                  </a:lnTo>
                  <a:lnTo>
                    <a:pt x="750" y="221"/>
                  </a:lnTo>
                  <a:lnTo>
                    <a:pt x="724" y="221"/>
                  </a:lnTo>
                  <a:lnTo>
                    <a:pt x="724" y="216"/>
                  </a:lnTo>
                  <a:lnTo>
                    <a:pt x="721" y="216"/>
                  </a:lnTo>
                  <a:lnTo>
                    <a:pt x="721" y="219"/>
                  </a:lnTo>
                  <a:lnTo>
                    <a:pt x="718" y="219"/>
                  </a:lnTo>
                  <a:lnTo>
                    <a:pt x="716" y="219"/>
                  </a:lnTo>
                  <a:lnTo>
                    <a:pt x="713" y="221"/>
                  </a:lnTo>
                  <a:lnTo>
                    <a:pt x="711" y="221"/>
                  </a:lnTo>
                  <a:lnTo>
                    <a:pt x="708" y="221"/>
                  </a:lnTo>
                  <a:lnTo>
                    <a:pt x="705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5" y="221"/>
                  </a:lnTo>
                  <a:lnTo>
                    <a:pt x="695" y="219"/>
                  </a:lnTo>
                  <a:lnTo>
                    <a:pt x="692" y="219"/>
                  </a:lnTo>
                  <a:lnTo>
                    <a:pt x="690" y="216"/>
                  </a:lnTo>
                  <a:lnTo>
                    <a:pt x="687" y="216"/>
                  </a:lnTo>
                  <a:lnTo>
                    <a:pt x="687" y="214"/>
                  </a:lnTo>
                  <a:lnTo>
                    <a:pt x="687" y="211"/>
                  </a:lnTo>
                  <a:lnTo>
                    <a:pt x="687" y="208"/>
                  </a:lnTo>
                  <a:lnTo>
                    <a:pt x="685" y="206"/>
                  </a:lnTo>
                  <a:lnTo>
                    <a:pt x="685" y="203"/>
                  </a:lnTo>
                  <a:lnTo>
                    <a:pt x="685" y="182"/>
                  </a:lnTo>
                  <a:lnTo>
                    <a:pt x="685" y="180"/>
                  </a:lnTo>
                  <a:lnTo>
                    <a:pt x="685" y="177"/>
                  </a:lnTo>
                  <a:lnTo>
                    <a:pt x="682" y="177"/>
                  </a:lnTo>
                  <a:lnTo>
                    <a:pt x="682" y="174"/>
                  </a:lnTo>
                  <a:lnTo>
                    <a:pt x="680" y="174"/>
                  </a:lnTo>
                  <a:lnTo>
                    <a:pt x="677" y="174"/>
                  </a:lnTo>
                  <a:lnTo>
                    <a:pt x="677" y="167"/>
                  </a:lnTo>
                  <a:lnTo>
                    <a:pt x="698" y="161"/>
                  </a:lnTo>
                  <a:close/>
                  <a:moveTo>
                    <a:pt x="752" y="141"/>
                  </a:moveTo>
                  <a:lnTo>
                    <a:pt x="752" y="141"/>
                  </a:lnTo>
                  <a:lnTo>
                    <a:pt x="755" y="141"/>
                  </a:lnTo>
                  <a:lnTo>
                    <a:pt x="757" y="141"/>
                  </a:lnTo>
                  <a:lnTo>
                    <a:pt x="760" y="141"/>
                  </a:lnTo>
                  <a:lnTo>
                    <a:pt x="763" y="141"/>
                  </a:lnTo>
                  <a:lnTo>
                    <a:pt x="765" y="141"/>
                  </a:lnTo>
                  <a:lnTo>
                    <a:pt x="768" y="138"/>
                  </a:lnTo>
                  <a:lnTo>
                    <a:pt x="770" y="138"/>
                  </a:lnTo>
                  <a:lnTo>
                    <a:pt x="773" y="138"/>
                  </a:lnTo>
                  <a:lnTo>
                    <a:pt x="773" y="135"/>
                  </a:lnTo>
                  <a:lnTo>
                    <a:pt x="781" y="135"/>
                  </a:lnTo>
                  <a:lnTo>
                    <a:pt x="781" y="201"/>
                  </a:lnTo>
                  <a:lnTo>
                    <a:pt x="781" y="203"/>
                  </a:lnTo>
                  <a:lnTo>
                    <a:pt x="781" y="206"/>
                  </a:lnTo>
                  <a:lnTo>
                    <a:pt x="781" y="208"/>
                  </a:lnTo>
                  <a:lnTo>
                    <a:pt x="783" y="211"/>
                  </a:lnTo>
                  <a:lnTo>
                    <a:pt x="786" y="211"/>
                  </a:lnTo>
                  <a:lnTo>
                    <a:pt x="786" y="221"/>
                  </a:lnTo>
                  <a:lnTo>
                    <a:pt x="752" y="221"/>
                  </a:lnTo>
                  <a:lnTo>
                    <a:pt x="752" y="211"/>
                  </a:lnTo>
                  <a:lnTo>
                    <a:pt x="755" y="211"/>
                  </a:lnTo>
                  <a:lnTo>
                    <a:pt x="757" y="211"/>
                  </a:lnTo>
                  <a:lnTo>
                    <a:pt x="757" y="208"/>
                  </a:lnTo>
                  <a:lnTo>
                    <a:pt x="760" y="208"/>
                  </a:lnTo>
                  <a:lnTo>
                    <a:pt x="760" y="206"/>
                  </a:lnTo>
                  <a:lnTo>
                    <a:pt x="760" y="203"/>
                  </a:lnTo>
                  <a:lnTo>
                    <a:pt x="760" y="161"/>
                  </a:lnTo>
                  <a:lnTo>
                    <a:pt x="760" y="159"/>
                  </a:lnTo>
                  <a:lnTo>
                    <a:pt x="760" y="156"/>
                  </a:lnTo>
                  <a:lnTo>
                    <a:pt x="760" y="154"/>
                  </a:lnTo>
                  <a:lnTo>
                    <a:pt x="757" y="154"/>
                  </a:lnTo>
                  <a:lnTo>
                    <a:pt x="757" y="151"/>
                  </a:lnTo>
                  <a:lnTo>
                    <a:pt x="755" y="151"/>
                  </a:lnTo>
                  <a:lnTo>
                    <a:pt x="752" y="151"/>
                  </a:lnTo>
                  <a:lnTo>
                    <a:pt x="752" y="141"/>
                  </a:lnTo>
                  <a:close/>
                  <a:moveTo>
                    <a:pt x="791" y="164"/>
                  </a:moveTo>
                  <a:lnTo>
                    <a:pt x="794" y="164"/>
                  </a:lnTo>
                  <a:lnTo>
                    <a:pt x="796" y="161"/>
                  </a:lnTo>
                  <a:lnTo>
                    <a:pt x="799" y="161"/>
                  </a:lnTo>
                  <a:lnTo>
                    <a:pt x="801" y="161"/>
                  </a:lnTo>
                  <a:lnTo>
                    <a:pt x="801" y="159"/>
                  </a:lnTo>
                  <a:lnTo>
                    <a:pt x="804" y="159"/>
                  </a:lnTo>
                  <a:lnTo>
                    <a:pt x="804" y="156"/>
                  </a:lnTo>
                  <a:lnTo>
                    <a:pt x="807" y="154"/>
                  </a:lnTo>
                  <a:lnTo>
                    <a:pt x="807" y="151"/>
                  </a:lnTo>
                  <a:lnTo>
                    <a:pt x="807" y="148"/>
                  </a:lnTo>
                  <a:lnTo>
                    <a:pt x="807" y="146"/>
                  </a:lnTo>
                  <a:lnTo>
                    <a:pt x="807" y="143"/>
                  </a:lnTo>
                  <a:lnTo>
                    <a:pt x="820" y="143"/>
                  </a:lnTo>
                  <a:lnTo>
                    <a:pt x="820" y="161"/>
                  </a:lnTo>
                  <a:lnTo>
                    <a:pt x="835" y="161"/>
                  </a:lnTo>
                  <a:lnTo>
                    <a:pt x="835" y="172"/>
                  </a:lnTo>
                  <a:lnTo>
                    <a:pt x="820" y="172"/>
                  </a:lnTo>
                  <a:lnTo>
                    <a:pt x="820" y="203"/>
                  </a:lnTo>
                  <a:lnTo>
                    <a:pt x="820" y="206"/>
                  </a:lnTo>
                  <a:lnTo>
                    <a:pt x="820" y="208"/>
                  </a:lnTo>
                  <a:lnTo>
                    <a:pt x="822" y="208"/>
                  </a:lnTo>
                  <a:lnTo>
                    <a:pt x="825" y="208"/>
                  </a:lnTo>
                  <a:lnTo>
                    <a:pt x="827" y="208"/>
                  </a:lnTo>
                  <a:lnTo>
                    <a:pt x="827" y="206"/>
                  </a:lnTo>
                  <a:lnTo>
                    <a:pt x="830" y="206"/>
                  </a:lnTo>
                  <a:lnTo>
                    <a:pt x="833" y="206"/>
                  </a:lnTo>
                  <a:lnTo>
                    <a:pt x="833" y="203"/>
                  </a:lnTo>
                  <a:lnTo>
                    <a:pt x="840" y="211"/>
                  </a:lnTo>
                  <a:lnTo>
                    <a:pt x="838" y="214"/>
                  </a:lnTo>
                  <a:lnTo>
                    <a:pt x="835" y="216"/>
                  </a:lnTo>
                  <a:lnTo>
                    <a:pt x="833" y="216"/>
                  </a:lnTo>
                  <a:lnTo>
                    <a:pt x="833" y="219"/>
                  </a:lnTo>
                  <a:lnTo>
                    <a:pt x="830" y="219"/>
                  </a:lnTo>
                  <a:lnTo>
                    <a:pt x="827" y="219"/>
                  </a:lnTo>
                  <a:lnTo>
                    <a:pt x="825" y="221"/>
                  </a:lnTo>
                  <a:lnTo>
                    <a:pt x="822" y="221"/>
                  </a:lnTo>
                  <a:lnTo>
                    <a:pt x="820" y="221"/>
                  </a:lnTo>
                  <a:lnTo>
                    <a:pt x="817" y="221"/>
                  </a:lnTo>
                  <a:lnTo>
                    <a:pt x="814" y="221"/>
                  </a:lnTo>
                  <a:lnTo>
                    <a:pt x="812" y="221"/>
                  </a:lnTo>
                  <a:lnTo>
                    <a:pt x="809" y="221"/>
                  </a:lnTo>
                  <a:lnTo>
                    <a:pt x="807" y="221"/>
                  </a:lnTo>
                  <a:lnTo>
                    <a:pt x="807" y="219"/>
                  </a:lnTo>
                  <a:lnTo>
                    <a:pt x="804" y="219"/>
                  </a:lnTo>
                  <a:lnTo>
                    <a:pt x="801" y="216"/>
                  </a:lnTo>
                  <a:lnTo>
                    <a:pt x="801" y="214"/>
                  </a:lnTo>
                  <a:lnTo>
                    <a:pt x="799" y="211"/>
                  </a:lnTo>
                  <a:lnTo>
                    <a:pt x="799" y="208"/>
                  </a:lnTo>
                  <a:lnTo>
                    <a:pt x="799" y="206"/>
                  </a:lnTo>
                  <a:lnTo>
                    <a:pt x="799" y="172"/>
                  </a:lnTo>
                  <a:lnTo>
                    <a:pt x="791" y="172"/>
                  </a:lnTo>
                  <a:lnTo>
                    <a:pt x="791" y="164"/>
                  </a:lnTo>
                  <a:close/>
                  <a:moveTo>
                    <a:pt x="866" y="161"/>
                  </a:moveTo>
                  <a:lnTo>
                    <a:pt x="871" y="161"/>
                  </a:lnTo>
                  <a:lnTo>
                    <a:pt x="871" y="201"/>
                  </a:lnTo>
                  <a:lnTo>
                    <a:pt x="871" y="203"/>
                  </a:lnTo>
                  <a:lnTo>
                    <a:pt x="871" y="206"/>
                  </a:lnTo>
                  <a:lnTo>
                    <a:pt x="874" y="206"/>
                  </a:lnTo>
                  <a:lnTo>
                    <a:pt x="874" y="208"/>
                  </a:lnTo>
                  <a:lnTo>
                    <a:pt x="877" y="208"/>
                  </a:lnTo>
                  <a:lnTo>
                    <a:pt x="877" y="211"/>
                  </a:lnTo>
                  <a:lnTo>
                    <a:pt x="879" y="211"/>
                  </a:lnTo>
                  <a:lnTo>
                    <a:pt x="879" y="208"/>
                  </a:lnTo>
                  <a:lnTo>
                    <a:pt x="882" y="208"/>
                  </a:lnTo>
                  <a:lnTo>
                    <a:pt x="884" y="208"/>
                  </a:lnTo>
                  <a:lnTo>
                    <a:pt x="887" y="206"/>
                  </a:lnTo>
                  <a:lnTo>
                    <a:pt x="890" y="206"/>
                  </a:lnTo>
                  <a:lnTo>
                    <a:pt x="890" y="182"/>
                  </a:lnTo>
                  <a:lnTo>
                    <a:pt x="890" y="180"/>
                  </a:lnTo>
                  <a:lnTo>
                    <a:pt x="890" y="177"/>
                  </a:lnTo>
                  <a:lnTo>
                    <a:pt x="887" y="177"/>
                  </a:lnTo>
                  <a:lnTo>
                    <a:pt x="884" y="174"/>
                  </a:lnTo>
                  <a:lnTo>
                    <a:pt x="882" y="174"/>
                  </a:lnTo>
                  <a:lnTo>
                    <a:pt x="882" y="167"/>
                  </a:lnTo>
                  <a:lnTo>
                    <a:pt x="903" y="161"/>
                  </a:lnTo>
                  <a:lnTo>
                    <a:pt x="910" y="161"/>
                  </a:lnTo>
                  <a:lnTo>
                    <a:pt x="910" y="203"/>
                  </a:lnTo>
                  <a:lnTo>
                    <a:pt x="910" y="206"/>
                  </a:lnTo>
                  <a:lnTo>
                    <a:pt x="910" y="208"/>
                  </a:lnTo>
                  <a:lnTo>
                    <a:pt x="910" y="211"/>
                  </a:lnTo>
                  <a:lnTo>
                    <a:pt x="913" y="211"/>
                  </a:lnTo>
                  <a:lnTo>
                    <a:pt x="916" y="211"/>
                  </a:lnTo>
                  <a:lnTo>
                    <a:pt x="918" y="211"/>
                  </a:lnTo>
                  <a:lnTo>
                    <a:pt x="918" y="221"/>
                  </a:lnTo>
                  <a:lnTo>
                    <a:pt x="892" y="221"/>
                  </a:lnTo>
                  <a:lnTo>
                    <a:pt x="892" y="216"/>
                  </a:lnTo>
                  <a:lnTo>
                    <a:pt x="890" y="216"/>
                  </a:lnTo>
                  <a:lnTo>
                    <a:pt x="890" y="219"/>
                  </a:lnTo>
                  <a:lnTo>
                    <a:pt x="887" y="219"/>
                  </a:lnTo>
                  <a:lnTo>
                    <a:pt x="884" y="219"/>
                  </a:lnTo>
                  <a:lnTo>
                    <a:pt x="882" y="219"/>
                  </a:lnTo>
                  <a:lnTo>
                    <a:pt x="882" y="221"/>
                  </a:lnTo>
                  <a:lnTo>
                    <a:pt x="879" y="221"/>
                  </a:lnTo>
                  <a:lnTo>
                    <a:pt x="877" y="221"/>
                  </a:lnTo>
                  <a:lnTo>
                    <a:pt x="874" y="221"/>
                  </a:lnTo>
                  <a:lnTo>
                    <a:pt x="871" y="221"/>
                  </a:lnTo>
                  <a:lnTo>
                    <a:pt x="869" y="221"/>
                  </a:lnTo>
                  <a:lnTo>
                    <a:pt x="866" y="221"/>
                  </a:lnTo>
                  <a:lnTo>
                    <a:pt x="864" y="221"/>
                  </a:lnTo>
                  <a:lnTo>
                    <a:pt x="864" y="219"/>
                  </a:lnTo>
                  <a:lnTo>
                    <a:pt x="861" y="219"/>
                  </a:lnTo>
                  <a:lnTo>
                    <a:pt x="858" y="219"/>
                  </a:lnTo>
                  <a:lnTo>
                    <a:pt x="858" y="216"/>
                  </a:lnTo>
                  <a:lnTo>
                    <a:pt x="856" y="216"/>
                  </a:lnTo>
                  <a:lnTo>
                    <a:pt x="856" y="214"/>
                  </a:lnTo>
                  <a:lnTo>
                    <a:pt x="856" y="211"/>
                  </a:lnTo>
                  <a:lnTo>
                    <a:pt x="853" y="211"/>
                  </a:lnTo>
                  <a:lnTo>
                    <a:pt x="853" y="208"/>
                  </a:lnTo>
                  <a:lnTo>
                    <a:pt x="853" y="206"/>
                  </a:lnTo>
                  <a:lnTo>
                    <a:pt x="853" y="203"/>
                  </a:lnTo>
                  <a:lnTo>
                    <a:pt x="853" y="182"/>
                  </a:lnTo>
                  <a:lnTo>
                    <a:pt x="853" y="180"/>
                  </a:lnTo>
                  <a:lnTo>
                    <a:pt x="853" y="177"/>
                  </a:lnTo>
                  <a:lnTo>
                    <a:pt x="851" y="177"/>
                  </a:lnTo>
                  <a:lnTo>
                    <a:pt x="851" y="174"/>
                  </a:lnTo>
                  <a:lnTo>
                    <a:pt x="848" y="174"/>
                  </a:lnTo>
                  <a:lnTo>
                    <a:pt x="846" y="174"/>
                  </a:lnTo>
                  <a:lnTo>
                    <a:pt x="846" y="167"/>
                  </a:lnTo>
                  <a:lnTo>
                    <a:pt x="866" y="161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12" name="Freeform 164"/>
            <p:cNvSpPr>
              <a:spLocks noEditPoints="1"/>
            </p:cNvSpPr>
            <p:nvPr/>
          </p:nvSpPr>
          <p:spPr bwMode="auto">
            <a:xfrm>
              <a:off x="934" y="4051"/>
              <a:ext cx="119" cy="85"/>
            </a:xfrm>
            <a:custGeom>
              <a:avLst/>
              <a:gdLst>
                <a:gd name="T0" fmla="*/ 26 w 119"/>
                <a:gd name="T1" fmla="*/ 6 h 84"/>
                <a:gd name="T2" fmla="*/ 28 w 119"/>
                <a:gd name="T3" fmla="*/ 6 h 84"/>
                <a:gd name="T4" fmla="*/ 36 w 119"/>
                <a:gd name="T5" fmla="*/ 3 h 84"/>
                <a:gd name="T6" fmla="*/ 44 w 119"/>
                <a:gd name="T7" fmla="*/ 3 h 84"/>
                <a:gd name="T8" fmla="*/ 49 w 119"/>
                <a:gd name="T9" fmla="*/ 6 h 84"/>
                <a:gd name="T10" fmla="*/ 49 w 119"/>
                <a:gd name="T11" fmla="*/ 11 h 84"/>
                <a:gd name="T12" fmla="*/ 49 w 119"/>
                <a:gd name="T13" fmla="*/ 16 h 84"/>
                <a:gd name="T14" fmla="*/ 44 w 119"/>
                <a:gd name="T15" fmla="*/ 19 h 84"/>
                <a:gd name="T16" fmla="*/ 41 w 119"/>
                <a:gd name="T17" fmla="*/ 19 h 84"/>
                <a:gd name="T18" fmla="*/ 39 w 119"/>
                <a:gd name="T19" fmla="*/ 19 h 84"/>
                <a:gd name="T20" fmla="*/ 36 w 119"/>
                <a:gd name="T21" fmla="*/ 19 h 84"/>
                <a:gd name="T22" fmla="*/ 33 w 119"/>
                <a:gd name="T23" fmla="*/ 16 h 84"/>
                <a:gd name="T24" fmla="*/ 31 w 119"/>
                <a:gd name="T25" fmla="*/ 16 h 84"/>
                <a:gd name="T26" fmla="*/ 28 w 119"/>
                <a:gd name="T27" fmla="*/ 16 h 84"/>
                <a:gd name="T28" fmla="*/ 28 w 119"/>
                <a:gd name="T29" fmla="*/ 48 h 84"/>
                <a:gd name="T30" fmla="*/ 28 w 119"/>
                <a:gd name="T31" fmla="*/ 50 h 84"/>
                <a:gd name="T32" fmla="*/ 28 w 119"/>
                <a:gd name="T33" fmla="*/ 50 h 84"/>
                <a:gd name="T34" fmla="*/ 31 w 119"/>
                <a:gd name="T35" fmla="*/ 53 h 84"/>
                <a:gd name="T36" fmla="*/ 33 w 119"/>
                <a:gd name="T37" fmla="*/ 53 h 84"/>
                <a:gd name="T38" fmla="*/ 36 w 119"/>
                <a:gd name="T39" fmla="*/ 63 h 84"/>
                <a:gd name="T40" fmla="*/ 2 w 119"/>
                <a:gd name="T41" fmla="*/ 53 h 84"/>
                <a:gd name="T42" fmla="*/ 2 w 119"/>
                <a:gd name="T43" fmla="*/ 53 h 84"/>
                <a:gd name="T44" fmla="*/ 5 w 119"/>
                <a:gd name="T45" fmla="*/ 50 h 84"/>
                <a:gd name="T46" fmla="*/ 8 w 119"/>
                <a:gd name="T47" fmla="*/ 50 h 84"/>
                <a:gd name="T48" fmla="*/ 8 w 119"/>
                <a:gd name="T49" fmla="*/ 48 h 84"/>
                <a:gd name="T50" fmla="*/ 8 w 119"/>
                <a:gd name="T51" fmla="*/ 21 h 84"/>
                <a:gd name="T52" fmla="*/ 8 w 119"/>
                <a:gd name="T53" fmla="*/ 19 h 84"/>
                <a:gd name="T54" fmla="*/ 8 w 119"/>
                <a:gd name="T55" fmla="*/ 16 h 84"/>
                <a:gd name="T56" fmla="*/ 8 w 119"/>
                <a:gd name="T57" fmla="*/ 16 h 84"/>
                <a:gd name="T58" fmla="*/ 5 w 119"/>
                <a:gd name="T59" fmla="*/ 13 h 84"/>
                <a:gd name="T60" fmla="*/ 0 w 119"/>
                <a:gd name="T61" fmla="*/ 13 h 84"/>
                <a:gd name="T62" fmla="*/ 85 w 119"/>
                <a:gd name="T63" fmla="*/ 11 h 84"/>
                <a:gd name="T64" fmla="*/ 80 w 119"/>
                <a:gd name="T65" fmla="*/ 11 h 84"/>
                <a:gd name="T66" fmla="*/ 80 w 119"/>
                <a:gd name="T67" fmla="*/ 11 h 84"/>
                <a:gd name="T68" fmla="*/ 78 w 119"/>
                <a:gd name="T69" fmla="*/ 13 h 84"/>
                <a:gd name="T70" fmla="*/ 80 w 119"/>
                <a:gd name="T71" fmla="*/ 16 h 84"/>
                <a:gd name="T72" fmla="*/ 80 w 119"/>
                <a:gd name="T73" fmla="*/ 19 h 84"/>
                <a:gd name="T74" fmla="*/ 96 w 119"/>
                <a:gd name="T75" fmla="*/ 16 h 84"/>
                <a:gd name="T76" fmla="*/ 96 w 119"/>
                <a:gd name="T77" fmla="*/ 16 h 84"/>
                <a:gd name="T78" fmla="*/ 96 w 119"/>
                <a:gd name="T79" fmla="*/ 11 h 84"/>
                <a:gd name="T80" fmla="*/ 119 w 119"/>
                <a:gd name="T81" fmla="*/ 0 h 84"/>
                <a:gd name="T82" fmla="*/ 114 w 119"/>
                <a:gd name="T83" fmla="*/ 13 h 84"/>
                <a:gd name="T84" fmla="*/ 111 w 119"/>
                <a:gd name="T85" fmla="*/ 16 h 84"/>
                <a:gd name="T86" fmla="*/ 91 w 119"/>
                <a:gd name="T87" fmla="*/ 63 h 84"/>
                <a:gd name="T88" fmla="*/ 85 w 119"/>
                <a:gd name="T89" fmla="*/ 74 h 84"/>
                <a:gd name="T90" fmla="*/ 80 w 119"/>
                <a:gd name="T91" fmla="*/ 82 h 84"/>
                <a:gd name="T92" fmla="*/ 75 w 119"/>
                <a:gd name="T93" fmla="*/ 87 h 84"/>
                <a:gd name="T94" fmla="*/ 62 w 119"/>
                <a:gd name="T95" fmla="*/ 87 h 84"/>
                <a:gd name="T96" fmla="*/ 57 w 119"/>
                <a:gd name="T97" fmla="*/ 87 h 84"/>
                <a:gd name="T98" fmla="*/ 52 w 119"/>
                <a:gd name="T99" fmla="*/ 82 h 84"/>
                <a:gd name="T100" fmla="*/ 54 w 119"/>
                <a:gd name="T101" fmla="*/ 74 h 84"/>
                <a:gd name="T102" fmla="*/ 62 w 119"/>
                <a:gd name="T103" fmla="*/ 69 h 84"/>
                <a:gd name="T104" fmla="*/ 65 w 119"/>
                <a:gd name="T105" fmla="*/ 69 h 84"/>
                <a:gd name="T106" fmla="*/ 67 w 119"/>
                <a:gd name="T107" fmla="*/ 71 h 84"/>
                <a:gd name="T108" fmla="*/ 70 w 119"/>
                <a:gd name="T109" fmla="*/ 71 h 84"/>
                <a:gd name="T110" fmla="*/ 75 w 119"/>
                <a:gd name="T111" fmla="*/ 69 h 84"/>
                <a:gd name="T112" fmla="*/ 78 w 119"/>
                <a:gd name="T113" fmla="*/ 63 h 84"/>
                <a:gd name="T114" fmla="*/ 59 w 119"/>
                <a:gd name="T115" fmla="*/ 16 h 84"/>
                <a:gd name="T116" fmla="*/ 57 w 119"/>
                <a:gd name="T117" fmla="*/ 13 h 84"/>
                <a:gd name="T118" fmla="*/ 52 w 119"/>
                <a:gd name="T119" fmla="*/ 11 h 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" h="84">
                  <a:moveTo>
                    <a:pt x="0" y="6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9" y="16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1" y="19"/>
                  </a:lnTo>
                  <a:lnTo>
                    <a:pt x="39" y="19"/>
                  </a:lnTo>
                  <a:lnTo>
                    <a:pt x="36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8" y="19"/>
                  </a:lnTo>
                  <a:lnTo>
                    <a:pt x="28" y="40"/>
                  </a:lnTo>
                  <a:lnTo>
                    <a:pt x="28" y="42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6"/>
                  </a:lnTo>
                  <a:close/>
                  <a:moveTo>
                    <a:pt x="52" y="0"/>
                  </a:moveTo>
                  <a:lnTo>
                    <a:pt x="85" y="0"/>
                  </a:lnTo>
                  <a:lnTo>
                    <a:pt x="85" y="11"/>
                  </a:lnTo>
                  <a:lnTo>
                    <a:pt x="83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78" y="13"/>
                  </a:lnTo>
                  <a:lnTo>
                    <a:pt x="80" y="16"/>
                  </a:lnTo>
                  <a:lnTo>
                    <a:pt x="80" y="19"/>
                  </a:lnTo>
                  <a:lnTo>
                    <a:pt x="88" y="37"/>
                  </a:lnTo>
                  <a:lnTo>
                    <a:pt x="96" y="16"/>
                  </a:lnTo>
                  <a:lnTo>
                    <a:pt x="96" y="13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91" y="11"/>
                  </a:lnTo>
                  <a:lnTo>
                    <a:pt x="91" y="0"/>
                  </a:lnTo>
                  <a:lnTo>
                    <a:pt x="119" y="0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1" y="13"/>
                  </a:lnTo>
                  <a:lnTo>
                    <a:pt x="111" y="16"/>
                  </a:lnTo>
                  <a:lnTo>
                    <a:pt x="109" y="19"/>
                  </a:lnTo>
                  <a:lnTo>
                    <a:pt x="109" y="21"/>
                  </a:lnTo>
                  <a:lnTo>
                    <a:pt x="91" y="60"/>
                  </a:lnTo>
                  <a:lnTo>
                    <a:pt x="91" y="63"/>
                  </a:lnTo>
                  <a:lnTo>
                    <a:pt x="88" y="63"/>
                  </a:lnTo>
                  <a:lnTo>
                    <a:pt x="88" y="66"/>
                  </a:lnTo>
                  <a:lnTo>
                    <a:pt x="88" y="68"/>
                  </a:lnTo>
                  <a:lnTo>
                    <a:pt x="85" y="68"/>
                  </a:lnTo>
                  <a:lnTo>
                    <a:pt x="85" y="71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0" y="79"/>
                  </a:lnTo>
                  <a:lnTo>
                    <a:pt x="78" y="81"/>
                  </a:lnTo>
                  <a:lnTo>
                    <a:pt x="75" y="81"/>
                  </a:lnTo>
                  <a:lnTo>
                    <a:pt x="75" y="84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67" y="84"/>
                  </a:lnTo>
                  <a:lnTo>
                    <a:pt x="65" y="84"/>
                  </a:lnTo>
                  <a:lnTo>
                    <a:pt x="62" y="84"/>
                  </a:lnTo>
                  <a:lnTo>
                    <a:pt x="59" y="84"/>
                  </a:lnTo>
                  <a:lnTo>
                    <a:pt x="57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2" y="79"/>
                  </a:lnTo>
                  <a:lnTo>
                    <a:pt x="52" y="76"/>
                  </a:lnTo>
                  <a:lnTo>
                    <a:pt x="52" y="74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4" y="68"/>
                  </a:lnTo>
                  <a:lnTo>
                    <a:pt x="57" y="66"/>
                  </a:lnTo>
                  <a:lnTo>
                    <a:pt x="59" y="66"/>
                  </a:lnTo>
                  <a:lnTo>
                    <a:pt x="62" y="66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70" y="68"/>
                  </a:lnTo>
                  <a:lnTo>
                    <a:pt x="70" y="71"/>
                  </a:lnTo>
                  <a:lnTo>
                    <a:pt x="70" y="68"/>
                  </a:lnTo>
                  <a:lnTo>
                    <a:pt x="72" y="68"/>
                  </a:lnTo>
                  <a:lnTo>
                    <a:pt x="75" y="66"/>
                  </a:lnTo>
                  <a:lnTo>
                    <a:pt x="75" y="63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59" y="13"/>
                  </a:lnTo>
                  <a:lnTo>
                    <a:pt x="57" y="13"/>
                  </a:lnTo>
                  <a:lnTo>
                    <a:pt x="54" y="11"/>
                  </a:lnTo>
                  <a:lnTo>
                    <a:pt x="52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97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5" r:id="rId1"/>
    <p:sldLayoutId id="2147485659" r:id="rId2"/>
    <p:sldLayoutId id="2147485660" r:id="rId3"/>
    <p:sldLayoutId id="2147485661" r:id="rId4"/>
    <p:sldLayoutId id="2147485662" r:id="rId5"/>
    <p:sldLayoutId id="2147485663" r:id="rId6"/>
    <p:sldLayoutId id="2147485664" r:id="rId7"/>
    <p:sldLayoutId id="2147485665" r:id="rId8"/>
    <p:sldLayoutId id="2147485666" r:id="rId9"/>
    <p:sldLayoutId id="2147485667" r:id="rId10"/>
    <p:sldLayoutId id="214748566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150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78C0BE5-A19B-4857-B7F4-35BD5E0ED07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D7E3A4-C889-49E7-A829-5FB3E0113B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4" r:id="rId1"/>
    <p:sldLayoutId id="2147485765" r:id="rId2"/>
    <p:sldLayoutId id="2147485766" r:id="rId3"/>
    <p:sldLayoutId id="2147485767" r:id="rId4"/>
    <p:sldLayoutId id="2147485768" r:id="rId5"/>
    <p:sldLayoutId id="2147485769" r:id="rId6"/>
    <p:sldLayoutId id="2147485770" r:id="rId7"/>
    <p:sldLayoutId id="2147485771" r:id="rId8"/>
    <p:sldLayoutId id="2147485772" r:id="rId9"/>
    <p:sldLayoutId id="2147485773" r:id="rId10"/>
    <p:sldLayoutId id="2147485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253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7BF51DB-0F28-4CC9-AFAB-918185DCDDD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E63D426-171B-4502-93F9-8115A0659F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355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CC73F-A56F-48D1-A5B5-CCBAF0DE6D47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3753124-CBD1-4640-BF1E-45614FE815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6" r:id="rId1"/>
    <p:sldLayoutId id="2147485787" r:id="rId2"/>
    <p:sldLayoutId id="2147485788" r:id="rId3"/>
    <p:sldLayoutId id="2147485789" r:id="rId4"/>
    <p:sldLayoutId id="2147485790" r:id="rId5"/>
    <p:sldLayoutId id="2147485791" r:id="rId6"/>
    <p:sldLayoutId id="2147485792" r:id="rId7"/>
    <p:sldLayoutId id="2147485793" r:id="rId8"/>
    <p:sldLayoutId id="2147485794" r:id="rId9"/>
    <p:sldLayoutId id="2147485795" r:id="rId10"/>
    <p:sldLayoutId id="2147485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457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77431E6-15A1-4858-8776-7F42E19FFBB2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6CB5808-1844-4AD7-9094-B6355A402D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7" r:id="rId1"/>
    <p:sldLayoutId id="2147485798" r:id="rId2"/>
    <p:sldLayoutId id="2147485799" r:id="rId3"/>
    <p:sldLayoutId id="2147485800" r:id="rId4"/>
    <p:sldLayoutId id="2147485801" r:id="rId5"/>
    <p:sldLayoutId id="2147485802" r:id="rId6"/>
    <p:sldLayoutId id="2147485803" r:id="rId7"/>
    <p:sldLayoutId id="2147485804" r:id="rId8"/>
    <p:sldLayoutId id="2147485805" r:id="rId9"/>
    <p:sldLayoutId id="2147485806" r:id="rId10"/>
    <p:sldLayoutId id="2147485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560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ED2D496-8DE4-4F63-A309-7E897AF8ED1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3B96E5E-1E17-4F3C-8CB0-F047D4594C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  <p:sldLayoutId id="2147485812" r:id="rId5"/>
    <p:sldLayoutId id="2147485813" r:id="rId6"/>
    <p:sldLayoutId id="2147485814" r:id="rId7"/>
    <p:sldLayoutId id="2147485815" r:id="rId8"/>
    <p:sldLayoutId id="2147485816" r:id="rId9"/>
    <p:sldLayoutId id="2147485817" r:id="rId10"/>
    <p:sldLayoutId id="2147485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66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9BB79D2-D9CD-41C7-AC0D-738E2A16E0AE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43BCA0E-AEAD-41D4-8F9B-B5D837ADD2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76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C6514FC-D141-453A-888A-723D2C60781C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EA6A020-E5D6-4377-B5FF-532A2A2DDD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0" r:id="rId1"/>
    <p:sldLayoutId id="2147485831" r:id="rId2"/>
    <p:sldLayoutId id="2147485832" r:id="rId3"/>
    <p:sldLayoutId id="2147485833" r:id="rId4"/>
    <p:sldLayoutId id="2147485834" r:id="rId5"/>
    <p:sldLayoutId id="2147485835" r:id="rId6"/>
    <p:sldLayoutId id="2147485836" r:id="rId7"/>
    <p:sldLayoutId id="2147485837" r:id="rId8"/>
    <p:sldLayoutId id="2147485838" r:id="rId9"/>
    <p:sldLayoutId id="2147485839" r:id="rId10"/>
    <p:sldLayoutId id="2147485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86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7338850-1B73-43DC-AE89-3D2105388885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9F3577A-88E5-44B8-909A-44987D73ECA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  <p:sldLayoutId id="2147485846" r:id="rId6"/>
    <p:sldLayoutId id="2147485847" r:id="rId7"/>
    <p:sldLayoutId id="2147485848" r:id="rId8"/>
    <p:sldLayoutId id="2147485849" r:id="rId9"/>
    <p:sldLayoutId id="2147485850" r:id="rId10"/>
    <p:sldLayoutId id="2147485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296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56694CD-401D-4D63-AA77-9E5F079ABB1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2A45DAD-692C-4BB6-A1FD-F38A624B4A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307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B66E99F-04D5-4088-81D7-753DD8E658AB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C1E21D5-A885-4659-9374-F6BAFF55A7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64" r:id="rId2"/>
    <p:sldLayoutId id="2147485865" r:id="rId3"/>
    <p:sldLayoutId id="2147485866" r:id="rId4"/>
    <p:sldLayoutId id="2147485867" r:id="rId5"/>
    <p:sldLayoutId id="2147485868" r:id="rId6"/>
    <p:sldLayoutId id="2147485869" r:id="rId7"/>
    <p:sldLayoutId id="2147485870" r:id="rId8"/>
    <p:sldLayoutId id="2147485871" r:id="rId9"/>
    <p:sldLayoutId id="2147485872" r:id="rId10"/>
    <p:sldLayoutId id="2147485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02D28B0-8052-44EE-B00E-C08A74E9CB5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DECE545-FDAF-4CD7-9BA3-5F8F0F2314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7" r:id="rId1"/>
    <p:sldLayoutId id="2147485878" r:id="rId2"/>
    <p:sldLayoutId id="2147485879" r:id="rId3"/>
    <p:sldLayoutId id="2147485880" r:id="rId4"/>
    <p:sldLayoutId id="2147485881" r:id="rId5"/>
    <p:sldLayoutId id="2147485882" r:id="rId6"/>
    <p:sldLayoutId id="2147485883" r:id="rId7"/>
    <p:sldLayoutId id="2147485884" r:id="rId8"/>
    <p:sldLayoutId id="2147485885" r:id="rId9"/>
    <p:sldLayoutId id="2147485886" r:id="rId10"/>
    <p:sldLayoutId id="2147485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1D4F163-EB4A-4688-805B-584CD440DB3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905D14D-CA15-405E-9FDF-6B9BEFAF7C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63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7" r:id="rId1"/>
    <p:sldLayoutId id="2147486078" r:id="rId2"/>
    <p:sldLayoutId id="2147486079" r:id="rId3"/>
    <p:sldLayoutId id="2147486080" r:id="rId4"/>
    <p:sldLayoutId id="2147486081" r:id="rId5"/>
    <p:sldLayoutId id="2147486082" r:id="rId6"/>
    <p:sldLayoutId id="2147486083" r:id="rId7"/>
    <p:sldLayoutId id="2147486084" r:id="rId8"/>
    <p:sldLayoutId id="2147486085" r:id="rId9"/>
    <p:sldLayoutId id="2147486086" r:id="rId10"/>
    <p:sldLayoutId id="21474860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54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fld id="{39C65E0F-0B72-4C78-BDE4-CCBD2B552A70}" type="datetimeFigureOut">
              <a:rPr lang="en-US" b="1">
                <a:solidFill>
                  <a:srgbClr val="B13F9A"/>
                </a:solidFill>
              </a:rPr>
              <a:pPr>
                <a:spcBef>
                  <a:spcPct val="50000"/>
                </a:spcBef>
                <a:defRPr/>
              </a:pPr>
              <a:t>1/27/2017</a:t>
            </a:fld>
            <a:endParaRPr lang="en-US" b="1" dirty="0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B13F9A"/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spcBef>
                <a:spcPct val="50000"/>
              </a:spcBef>
            </a:pPr>
            <a:fld id="{C039967F-60F6-42D9-A4E9-9F81B98C812E}" type="slidenum">
              <a:rPr lang="en-US" b="1" smtClean="0">
                <a:solidFill>
                  <a:srgbClr val="B13F9A"/>
                </a:solidFill>
                <a:cs typeface="Arial" panose="020B0604020202020204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US" b="1" smtClean="0">
              <a:solidFill>
                <a:srgbClr val="B13F9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89" r:id="rId1"/>
    <p:sldLayoutId id="2147486090" r:id="rId2"/>
    <p:sldLayoutId id="2147486091" r:id="rId3"/>
    <p:sldLayoutId id="2147486092" r:id="rId4"/>
    <p:sldLayoutId id="2147486093" r:id="rId5"/>
    <p:sldLayoutId id="2147486094" r:id="rId6"/>
    <p:sldLayoutId id="2147486095" r:id="rId7"/>
    <p:sldLayoutId id="2147486096" r:id="rId8"/>
    <p:sldLayoutId id="2147486097" r:id="rId9"/>
    <p:sldLayoutId id="2147486098" r:id="rId10"/>
    <p:sldLayoutId id="2147486099" r:id="rId1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54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fld id="{39C65E0F-0B72-4C78-BDE4-CCBD2B552A70}" type="datetimeFigureOut">
              <a:rPr lang="en-US" b="1">
                <a:solidFill>
                  <a:srgbClr val="B13F9A"/>
                </a:solidFill>
              </a:rPr>
              <a:pPr>
                <a:spcBef>
                  <a:spcPct val="50000"/>
                </a:spcBef>
                <a:defRPr/>
              </a:pPr>
              <a:t>1/27/2017</a:t>
            </a:fld>
            <a:endParaRPr lang="en-US" b="1" dirty="0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B13F9A"/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spcBef>
                <a:spcPct val="50000"/>
              </a:spcBef>
            </a:pPr>
            <a:fld id="{C039967F-60F6-42D9-A4E9-9F81B98C812E}" type="slidenum">
              <a:rPr lang="en-US" b="1" smtClean="0">
                <a:solidFill>
                  <a:srgbClr val="B13F9A"/>
                </a:solidFill>
                <a:cs typeface="Arial" panose="020B0604020202020204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US" b="1" smtClean="0">
              <a:solidFill>
                <a:srgbClr val="B13F9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7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1" r:id="rId1"/>
    <p:sldLayoutId id="2147486102" r:id="rId2"/>
    <p:sldLayoutId id="2147486103" r:id="rId3"/>
    <p:sldLayoutId id="2147486104" r:id="rId4"/>
    <p:sldLayoutId id="2147486105" r:id="rId5"/>
    <p:sldLayoutId id="2147486106" r:id="rId6"/>
    <p:sldLayoutId id="2147486107" r:id="rId7"/>
    <p:sldLayoutId id="2147486108" r:id="rId8"/>
    <p:sldLayoutId id="2147486109" r:id="rId9"/>
    <p:sldLayoutId id="2147486110" r:id="rId10"/>
    <p:sldLayoutId id="2147486111" r:id="rId1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spcBef>
                <a:spcPct val="50000"/>
              </a:spcBef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54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fld id="{39C65E0F-0B72-4C78-BDE4-CCBD2B552A70}" type="datetimeFigureOut">
              <a:rPr lang="en-US" b="1">
                <a:solidFill>
                  <a:srgbClr val="B13F9A"/>
                </a:solidFill>
              </a:rPr>
              <a:pPr>
                <a:spcBef>
                  <a:spcPct val="50000"/>
                </a:spcBef>
                <a:defRPr/>
              </a:pPr>
              <a:t>1/27/2017</a:t>
            </a:fld>
            <a:endParaRPr lang="en-US" b="1" dirty="0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defRPr>
            </a:lvl1pPr>
            <a:extLst/>
          </a:lstStyle>
          <a:p>
            <a:pPr>
              <a:spcBef>
                <a:spcPct val="50000"/>
              </a:spcBef>
              <a:defRPr/>
            </a:pPr>
            <a:endParaRPr lang="en-US" b="1">
              <a:solidFill>
                <a:srgbClr val="B13F9A"/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spcBef>
                <a:spcPct val="50000"/>
              </a:spcBef>
            </a:pPr>
            <a:fld id="{C039967F-60F6-42D9-A4E9-9F81B98C812E}" type="slidenum">
              <a:rPr lang="en-US" b="1" smtClean="0">
                <a:solidFill>
                  <a:srgbClr val="B13F9A"/>
                </a:solidFill>
                <a:cs typeface="Arial" panose="020B0604020202020204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US" b="1" smtClean="0">
              <a:solidFill>
                <a:srgbClr val="B13F9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3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  <p:sldLayoutId id="2147486122" r:id="rId10"/>
    <p:sldLayoutId id="2147486123" r:id="rId1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BDC4D02-500A-44DC-B67E-4EB4B7617746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D952E3-6AC2-473B-AC74-4C42D95AD0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  <p:sldLayoutId id="2147485680" r:id="rId2"/>
    <p:sldLayoutId id="2147485681" r:id="rId3"/>
    <p:sldLayoutId id="2147485682" r:id="rId4"/>
    <p:sldLayoutId id="2147485683" r:id="rId5"/>
    <p:sldLayoutId id="2147485684" r:id="rId6"/>
    <p:sldLayoutId id="2147485685" r:id="rId7"/>
    <p:sldLayoutId id="2147485686" r:id="rId8"/>
    <p:sldLayoutId id="2147485687" r:id="rId9"/>
    <p:sldLayoutId id="2147485688" r:id="rId10"/>
    <p:sldLayoutId id="2147485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4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E9F7BBD5-2629-4FBA-9363-310808056CF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4DC97E03-BFF4-4820-94D0-D9ED64B3A0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8" r:id="rId1"/>
    <p:sldLayoutId id="2147485889" r:id="rId2"/>
    <p:sldLayoutId id="2147485890" r:id="rId3"/>
    <p:sldLayoutId id="2147485690" r:id="rId4"/>
    <p:sldLayoutId id="2147485891" r:id="rId5"/>
    <p:sldLayoutId id="2147485691" r:id="rId6"/>
    <p:sldLayoutId id="2147485892" r:id="rId7"/>
    <p:sldLayoutId id="2147485893" r:id="rId8"/>
    <p:sldLayoutId id="2147485894" r:id="rId9"/>
    <p:sldLayoutId id="2147485692" r:id="rId10"/>
    <p:sldLayoutId id="21474858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173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EB6EBF6-06A6-4725-8DF4-0D6FDFA1F05F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4C473E41-818D-4CA9-8922-E2796B355D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6" r:id="rId1"/>
    <p:sldLayoutId id="2147485897" r:id="rId2"/>
    <p:sldLayoutId id="2147485898" r:id="rId3"/>
    <p:sldLayoutId id="2147485693" r:id="rId4"/>
    <p:sldLayoutId id="2147485899" r:id="rId5"/>
    <p:sldLayoutId id="2147485694" r:id="rId6"/>
    <p:sldLayoutId id="2147485900" r:id="rId7"/>
    <p:sldLayoutId id="2147485901" r:id="rId8"/>
    <p:sldLayoutId id="2147485902" r:id="rId9"/>
    <p:sldLayoutId id="2147485695" r:id="rId10"/>
    <p:sldLayoutId id="21474859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9D1066-C08B-4C77-9126-52508B9B73A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DE670B9-0E9A-4295-8235-1474BFCC8C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904" r:id="rId1"/>
    <p:sldLayoutId id="2147485905" r:id="rId2"/>
    <p:sldLayoutId id="2147485906" r:id="rId3"/>
    <p:sldLayoutId id="2147485907" r:id="rId4"/>
    <p:sldLayoutId id="2147485908" r:id="rId5"/>
    <p:sldLayoutId id="2147485909" r:id="rId6"/>
    <p:sldLayoutId id="2147485910" r:id="rId7"/>
    <p:sldLayoutId id="2147485911" r:id="rId8"/>
    <p:sldLayoutId id="2147485912" r:id="rId9"/>
    <p:sldLayoutId id="2147485913" r:id="rId10"/>
    <p:sldLayoutId id="21474859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6C782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F6C78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B58B80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C3986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221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090A65B9-FCDB-4F09-A130-CCD4A1F92DB9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EA9603F-60E9-4B3B-B8C8-167B012E85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5" r:id="rId1"/>
    <p:sldLayoutId id="2147485916" r:id="rId2"/>
    <p:sldLayoutId id="2147485917" r:id="rId3"/>
    <p:sldLayoutId id="2147485696" r:id="rId4"/>
    <p:sldLayoutId id="2147485918" r:id="rId5"/>
    <p:sldLayoutId id="2147485697" r:id="rId6"/>
    <p:sldLayoutId id="2147485919" r:id="rId7"/>
    <p:sldLayoutId id="2147485920" r:id="rId8"/>
    <p:sldLayoutId id="2147485921" r:id="rId9"/>
    <p:sldLayoutId id="2147485698" r:id="rId10"/>
    <p:sldLayoutId id="2147485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5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CDB56D4E-5090-45B0-B54E-DF95D119DDE8}" type="datetimeFigureOut">
              <a:rPr lang="pl-PL"/>
              <a:pPr>
                <a:defRPr/>
              </a:pPr>
              <a:t>2017-01-27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0DB0AC1A-D0A8-422C-A569-83DBED2C4F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3" r:id="rId1"/>
    <p:sldLayoutId id="2147485924" r:id="rId2"/>
    <p:sldLayoutId id="2147485925" r:id="rId3"/>
    <p:sldLayoutId id="2147485699" r:id="rId4"/>
    <p:sldLayoutId id="2147485926" r:id="rId5"/>
    <p:sldLayoutId id="2147485700" r:id="rId6"/>
    <p:sldLayoutId id="2147485927" r:id="rId7"/>
    <p:sldLayoutId id="2147485928" r:id="rId8"/>
    <p:sldLayoutId id="2147485929" r:id="rId9"/>
    <p:sldLayoutId id="2147485701" r:id="rId10"/>
    <p:sldLayoutId id="21474859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0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0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324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1"/>
          <p:cNvPicPr>
            <a:picLocks noChangeAspect="1" noChangeArrowheads="1"/>
          </p:cNvPicPr>
          <p:nvPr/>
        </p:nvPicPr>
        <p:blipFill rotWithShape="1">
          <a:blip r:embed="rId3" cstate="print">
            <a:lum bright="8000" contrast="8000"/>
          </a:blip>
          <a:srcRect l="2792" r="2705" b="4248"/>
          <a:stretch/>
        </p:blipFill>
        <p:spPr bwMode="auto">
          <a:xfrm>
            <a:off x="5508104" y="2122381"/>
            <a:ext cx="3224594" cy="33101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2701925"/>
            <a:ext cx="9144000" cy="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1032" y="5564098"/>
            <a:ext cx="8712968" cy="1200329"/>
          </a:xfrm>
          <a:prstGeom prst="rect">
            <a:avLst/>
          </a:prstGeom>
          <a:solidFill>
            <a:srgbClr val="B2B2B2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Stanisław Lis - Prezes Zarządu </a:t>
            </a:r>
            <a:b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Instytutu Strategii i Współpracy </a:t>
            </a:r>
            <a:r>
              <a:rPr lang="pl-PL" sz="1800" dirty="0" err="1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INTERcharrette</a:t>
            </a:r>
            <a: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sp. z o.o. </a:t>
            </a:r>
            <a:b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Ekspert ds. polityki regionalnej, funduszy UE, EOG </a:t>
            </a:r>
            <a:b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pl-PL" sz="1800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 Partnerstwa Publiczno-Prywatnego ( PPP)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5667375"/>
            <a:ext cx="2232025" cy="9937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9464" name="Prostokąt 1"/>
          <p:cNvSpPr>
            <a:spLocks noChangeArrowheads="1"/>
          </p:cNvSpPr>
          <p:nvPr/>
        </p:nvSpPr>
        <p:spPr bwMode="auto">
          <a:xfrm>
            <a:off x="900113" y="982663"/>
            <a:ext cx="7416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r>
              <a:rPr lang="pl-PL" altLang="pl-PL" sz="2700" dirty="0" smtClean="0"/>
              <a:t>PROGRAM  </a:t>
            </a:r>
            <a:r>
              <a:rPr lang="pl-PL" altLang="pl-PL" sz="2700" dirty="0"/>
              <a:t>REWITALIZACJI </a:t>
            </a:r>
            <a:r>
              <a:rPr lang="pl-PL" altLang="pl-PL" sz="2700" dirty="0" smtClean="0"/>
              <a:t/>
            </a:r>
            <a:br>
              <a:rPr lang="pl-PL" altLang="pl-PL" sz="2700" dirty="0" smtClean="0"/>
            </a:br>
            <a:r>
              <a:rPr lang="pl-PL" altLang="pl-PL" sz="2700" dirty="0" smtClean="0"/>
              <a:t>dla GMINY  ŻARY na </a:t>
            </a:r>
            <a:r>
              <a:rPr lang="pl-PL" altLang="pl-PL" sz="2700" dirty="0"/>
              <a:t>lata </a:t>
            </a:r>
            <a:r>
              <a:rPr lang="pl-PL" altLang="pl-PL" sz="2700" dirty="0" smtClean="0"/>
              <a:t>2016-2020 </a:t>
            </a:r>
            <a:endParaRPr lang="pl-PL" altLang="pl-PL" sz="2700" dirty="0"/>
          </a:p>
        </p:txBody>
      </p:sp>
      <p:pic>
        <p:nvPicPr>
          <p:cNvPr id="1946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675" y="2175453"/>
            <a:ext cx="1976438" cy="204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4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28445"/>
            <a:ext cx="8280920" cy="97564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Mój  Herb </a:t>
            </a:r>
            <a:br>
              <a:rPr lang="pl-PL" dirty="0" smtClean="0"/>
            </a:br>
            <a:r>
              <a:rPr lang="pl-PL" dirty="0" smtClean="0"/>
              <a:t>jako  obywatela  </a:t>
            </a:r>
            <a:r>
              <a:rPr lang="pl-PL" smtClean="0"/>
              <a:t>Gminy  </a:t>
            </a:r>
            <a:r>
              <a:rPr lang="pl-PL" smtClean="0"/>
              <a:t>Żary</a:t>
            </a:r>
            <a:endParaRPr lang="pl-PL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689" y="1772344"/>
            <a:ext cx="4378898" cy="4837105"/>
          </a:xfrm>
          <a:solidFill>
            <a:schemeClr val="accent5">
              <a:lumMod val="75000"/>
            </a:schemeClr>
          </a:solidFill>
        </p:spPr>
      </p:pic>
      <p:grpSp>
        <p:nvGrpSpPr>
          <p:cNvPr id="3" name="Grupa 2"/>
          <p:cNvGrpSpPr/>
          <p:nvPr/>
        </p:nvGrpSpPr>
        <p:grpSpPr>
          <a:xfrm>
            <a:off x="323528" y="1784214"/>
            <a:ext cx="4086324" cy="3300970"/>
            <a:chOff x="323528" y="1784214"/>
            <a:chExt cx="4086324" cy="3300970"/>
          </a:xfrm>
        </p:grpSpPr>
        <p:cxnSp>
          <p:nvCxnSpPr>
            <p:cNvPr id="6" name="Łącznik prostoliniowy 5"/>
            <p:cNvCxnSpPr/>
            <p:nvPr/>
          </p:nvCxnSpPr>
          <p:spPr>
            <a:xfrm>
              <a:off x="2354917" y="1784214"/>
              <a:ext cx="8731" cy="207658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oliniowy 7"/>
            <p:cNvCxnSpPr/>
            <p:nvPr/>
          </p:nvCxnSpPr>
          <p:spPr>
            <a:xfrm flipH="1">
              <a:off x="323528" y="3860800"/>
              <a:ext cx="2005631" cy="12243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oliniowy 9"/>
            <p:cNvCxnSpPr/>
            <p:nvPr/>
          </p:nvCxnSpPr>
          <p:spPr>
            <a:xfrm>
              <a:off x="2339752" y="3861221"/>
              <a:ext cx="2070100" cy="12239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rostokąt 10"/>
          <p:cNvSpPr/>
          <p:nvPr/>
        </p:nvSpPr>
        <p:spPr>
          <a:xfrm>
            <a:off x="658210" y="2657159"/>
            <a:ext cx="1584325" cy="7191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>
                <a:solidFill>
                  <a:prstClr val="black"/>
                </a:solidFill>
              </a:rPr>
              <a:t>Mój portret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410842" y="1991589"/>
            <a:ext cx="2089150" cy="18694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>
                <a:solidFill>
                  <a:prstClr val="black"/>
                </a:solidFill>
              </a:rPr>
              <a:t>W czym jestem dobry?  </a:t>
            </a:r>
            <a:br>
              <a:rPr lang="pl-PL" sz="1800" b="1" dirty="0">
                <a:solidFill>
                  <a:prstClr val="black"/>
                </a:solidFill>
              </a:rPr>
            </a:br>
            <a:r>
              <a:rPr lang="pl-PL" sz="1800" b="1" dirty="0">
                <a:solidFill>
                  <a:prstClr val="black"/>
                </a:solidFill>
              </a:rPr>
              <a:t>Jak spędzam wolny czas? </a:t>
            </a:r>
            <a:endParaRPr lang="pl-PL" sz="1800" b="1" dirty="0" smtClean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 smtClean="0">
                <a:solidFill>
                  <a:prstClr val="black"/>
                </a:solidFill>
              </a:rPr>
              <a:t>Jakie </a:t>
            </a:r>
            <a:r>
              <a:rPr lang="pl-PL" sz="1800" b="1" dirty="0">
                <a:solidFill>
                  <a:prstClr val="black"/>
                </a:solidFill>
              </a:rPr>
              <a:t>mam zainteresowania?</a:t>
            </a:r>
            <a:br>
              <a:rPr lang="pl-PL" sz="1800" b="1" dirty="0">
                <a:solidFill>
                  <a:prstClr val="black"/>
                </a:solidFill>
              </a:rPr>
            </a:br>
            <a:endParaRPr lang="pl-PL" sz="1800" b="1" dirty="0">
              <a:solidFill>
                <a:prstClr val="black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612993" y="4803684"/>
            <a:ext cx="1871662" cy="863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>
                <a:solidFill>
                  <a:prstClr val="black"/>
                </a:solidFill>
              </a:rPr>
              <a:t>Ja w </a:t>
            </a:r>
            <a:r>
              <a:rPr lang="pl-PL" sz="1800" b="1" dirty="0" smtClean="0">
                <a:solidFill>
                  <a:prstClr val="black"/>
                </a:solidFill>
              </a:rPr>
              <a:t>przyszłości</a:t>
            </a:r>
            <a:endParaRPr lang="pl-PL" sz="1800" b="1" dirty="0">
              <a:solidFill>
                <a:prstClr val="black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5922" y="1784214"/>
            <a:ext cx="4068566" cy="48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1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6351588" y="2119313"/>
            <a:ext cx="1892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31624" name="Oval 168"/>
          <p:cNvSpPr>
            <a:spLocks noChangeArrowheads="1"/>
          </p:cNvSpPr>
          <p:nvPr/>
        </p:nvSpPr>
        <p:spPr bwMode="auto">
          <a:xfrm>
            <a:off x="718073" y="1459936"/>
            <a:ext cx="7416800" cy="15843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PODSTAWOWE WARTOŚCI, </a:t>
            </a:r>
          </a:p>
          <a:p>
            <a:pPr marL="342900" indent="-342900"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ZASADY I PRIORYTETY   </a:t>
            </a:r>
          </a:p>
          <a:p>
            <a:pPr marL="342900" indent="-342900"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ROZWOJU LOKALNEGO</a:t>
            </a:r>
            <a:r>
              <a:rPr lang="pl-PL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531625" name="Text Box 169"/>
          <p:cNvSpPr txBox="1">
            <a:spLocks noChangeArrowheads="1"/>
          </p:cNvSpPr>
          <p:nvPr/>
        </p:nvSpPr>
        <p:spPr bwMode="auto">
          <a:xfrm>
            <a:off x="393429" y="3434992"/>
            <a:ext cx="8066087" cy="21097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Kreowanie rozwoju lokalnego w Polsce musi odbywać się zgodnie z polityką regionalną państwa. </a:t>
            </a:r>
          </a:p>
          <a:p>
            <a:pPr>
              <a:spcBef>
                <a:spcPct val="50000"/>
              </a:spcBef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Zasady prowadzenia tej polityki zostały określone      w przyjętej przez Sejm RP w dniu 6 grudnia 2006 roku                               Ustawie „O zasadach prowadzenia polityki rozwoju”</a:t>
            </a:r>
          </a:p>
        </p:txBody>
      </p:sp>
      <p:sp>
        <p:nvSpPr>
          <p:cNvPr id="165894" name="Rectangle 174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5895" name="Rectangle 175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1906" y="118257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31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60" grpId="0"/>
      <p:bldP spid="5316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4"/>
          <p:cNvSpPr txBox="1">
            <a:spLocks noChangeArrowheads="1"/>
          </p:cNvSpPr>
          <p:nvPr/>
        </p:nvSpPr>
        <p:spPr bwMode="auto">
          <a:xfrm>
            <a:off x="6351588" y="2119313"/>
            <a:ext cx="1892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33669" name="Rectangle 165"/>
          <p:cNvSpPr>
            <a:spLocks noChangeArrowheads="1"/>
          </p:cNvSpPr>
          <p:nvPr/>
        </p:nvSpPr>
        <p:spPr bwMode="auto">
          <a:xfrm>
            <a:off x="395288" y="1916832"/>
            <a:ext cx="8424862" cy="3456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Zgodnie z </a:t>
            </a: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ustawą, </a:t>
            </a: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przez politykę rozwoju </a:t>
            </a:r>
            <a:endParaRPr lang="pl-PL" sz="2200" b="1" dirty="0" smtClean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rozumie się zespół wzajemnie powiązanych działań, </a:t>
            </a:r>
            <a:br>
              <a:rPr lang="pl-PL" sz="22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podejmowanych i realizowanych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w celu zapewnienia trwałego i zrównoważonego rozwoju kraju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oraz spójności społeczno-gospodarczej i terytorialnej,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 smtClean="0">
                <a:solidFill>
                  <a:schemeClr val="tx1"/>
                </a:solidFill>
                <a:latin typeface="Arial" charset="0"/>
              </a:rPr>
              <a:t>w </a:t>
            </a: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skali krajowej, regionalnej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lub lokalnej, w szczególności w zakresie:</a:t>
            </a: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1781" y="329325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3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3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3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3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3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3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3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3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3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3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6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6351588" y="2119313"/>
            <a:ext cx="1892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76674" name="Text Box 162"/>
          <p:cNvSpPr txBox="1">
            <a:spLocks noChangeArrowheads="1"/>
          </p:cNvSpPr>
          <p:nvPr/>
        </p:nvSpPr>
        <p:spPr bwMode="auto">
          <a:xfrm>
            <a:off x="428625" y="1484313"/>
            <a:ext cx="8064500" cy="5309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ochrony środowiska;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ochrony zdrowia;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promocji zatrudnienia, w tym przeciwdziałania bezrobociu, łagodzenia skutków bezrobocia i aktywizacji zawodowej bezrobotnych;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kultury, kultury fizycznej, sportu i turystyki;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miast i obszarów metropolitalnych;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obszarów wiejskich;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nauki i zwiększenia innowacyjności gospodarki, </a:t>
            </a:r>
            <a:r>
              <a:rPr lang="pl-PL" sz="18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pl-PL" sz="18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pl-PL" sz="1800" b="1" dirty="0" smtClean="0">
                <a:solidFill>
                  <a:schemeClr val="tx1"/>
                </a:solidFill>
                <a:latin typeface="Arial" charset="0"/>
              </a:rPr>
              <a:t>w </a:t>
            </a: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tym rozwoju sektorów opartych na wykorzystaniu nowoczesnych technologii;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zachowań prospołecznych wspólnot lokalnych oraz budowy i umacniania struktur społeczeństwa obywatelskiego;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1143" y="39298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6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6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5" name="Text Box 325"/>
          <p:cNvSpPr txBox="1">
            <a:spLocks noChangeArrowheads="1"/>
          </p:cNvSpPr>
          <p:nvPr/>
        </p:nvSpPr>
        <p:spPr bwMode="auto">
          <a:xfrm>
            <a:off x="468313" y="1916113"/>
            <a:ext cx="8064500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9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rozwoju zasobów ludzkich, w tym podnoszenia poziomu wykształcenia społeczeństwa, kwalifikacji obywateli, jak również zapobiegania wykluczeniu społecznemu oraz łagodzeniu jego negatywnych skutków;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9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stymulowania powstawania nowych miejsc pracy;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11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tworzenia i modernizacji infrastruktury społecznej i technicznej;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11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wspierania i unowocześniania instytucji państwa;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11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wspierania rozwoju przedsiębiorczości;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11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wspierania wzrostu gospodarczego;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Clr>
                <a:srgbClr val="FF3300"/>
              </a:buClr>
              <a:buFontTx/>
              <a:buAutoNum type="arabicPeriod" startAt="11"/>
              <a:defRPr/>
            </a:pPr>
            <a:r>
              <a:rPr lang="pl-PL" sz="1800" b="1" dirty="0">
                <a:solidFill>
                  <a:schemeClr val="tx1"/>
                </a:solidFill>
                <a:latin typeface="Arial" charset="0"/>
              </a:rPr>
              <a:t>zwiększania konkurencyjności gospodarki.</a:t>
            </a: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336" y="98668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5" name="AutoShape 5"/>
          <p:cNvSpPr>
            <a:spLocks noChangeArrowheads="1"/>
          </p:cNvSpPr>
          <p:nvPr/>
        </p:nvSpPr>
        <p:spPr bwMode="auto">
          <a:xfrm>
            <a:off x="1835150" y="1340768"/>
            <a:ext cx="5472112" cy="1584325"/>
          </a:xfrm>
          <a:prstGeom prst="downArrowCallout">
            <a:avLst>
              <a:gd name="adj1" fmla="val 86348"/>
              <a:gd name="adj2" fmla="val 86348"/>
              <a:gd name="adj3" fmla="val 16667"/>
              <a:gd name="adj4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079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Politykę rozwoju prowadzą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</a:rPr>
              <a:t>:</a:t>
            </a:r>
          </a:p>
          <a:p>
            <a:pPr>
              <a:defRPr/>
            </a:pPr>
            <a:endParaRPr lang="pl-PL" b="1" dirty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542726" name="Text Box 6"/>
          <p:cNvSpPr txBox="1">
            <a:spLocks noChangeArrowheads="1"/>
          </p:cNvSpPr>
          <p:nvPr/>
        </p:nvSpPr>
        <p:spPr bwMode="auto">
          <a:xfrm>
            <a:off x="1187450" y="3644900"/>
            <a:ext cx="6767513" cy="2109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59000" indent="-2159000" algn="l">
              <a:defRPr/>
            </a:pPr>
            <a:endParaRPr lang="pl-PL" b="1" dirty="0">
              <a:solidFill>
                <a:schemeClr val="accent2"/>
              </a:solidFill>
              <a:latin typeface="Arial" charset="0"/>
            </a:endParaRPr>
          </a:p>
          <a:p>
            <a:pPr marL="2159000" indent="-2159000" algn="l">
              <a:defRPr/>
            </a:pPr>
            <a:r>
              <a:rPr lang="pl-PL" sz="2200" b="1" dirty="0">
                <a:solidFill>
                  <a:srgbClr val="0099CC"/>
                </a:solidFill>
                <a:latin typeface="Arial" charset="0"/>
              </a:rPr>
              <a:t>w skali kraju</a:t>
            </a:r>
            <a:r>
              <a:rPr lang="pl-PL" sz="22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pl-PL" sz="2200" b="1" dirty="0">
                <a:solidFill>
                  <a:srgbClr val="0099CC"/>
                </a:solidFill>
                <a:latin typeface="Arial" charset="0"/>
              </a:rPr>
              <a:t>– </a:t>
            </a: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Rada Ministrów</a:t>
            </a:r>
          </a:p>
          <a:p>
            <a:pPr marL="2159000" indent="-2159000" algn="l">
              <a:defRPr/>
            </a:pPr>
            <a:endParaRPr lang="pl-PL" sz="2200" b="1" dirty="0">
              <a:solidFill>
                <a:schemeClr val="tx1"/>
              </a:solidFill>
              <a:latin typeface="Arial" charset="0"/>
            </a:endParaRPr>
          </a:p>
          <a:p>
            <a:pPr marL="2159000" indent="-2159000" algn="l">
              <a:defRPr/>
            </a:pPr>
            <a:r>
              <a:rPr lang="pl-PL" sz="2200" b="1" dirty="0">
                <a:solidFill>
                  <a:srgbClr val="CC9900"/>
                </a:solidFill>
                <a:latin typeface="Arial" charset="0"/>
              </a:rPr>
              <a:t>w skali regionu</a:t>
            </a:r>
            <a:r>
              <a:rPr lang="pl-PL" sz="22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pl-PL" sz="2200" b="1" dirty="0">
                <a:solidFill>
                  <a:srgbClr val="CC9900"/>
                </a:solidFill>
                <a:latin typeface="Arial" charset="0"/>
              </a:rPr>
              <a:t>– </a:t>
            </a: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samorząd województwa</a:t>
            </a:r>
          </a:p>
          <a:p>
            <a:pPr marL="2159000" indent="-2159000" algn="l">
              <a:defRPr/>
            </a:pPr>
            <a:endParaRPr lang="pl-PL" sz="2200" b="1" dirty="0">
              <a:solidFill>
                <a:schemeClr val="tx1"/>
              </a:solidFill>
              <a:latin typeface="Arial" charset="0"/>
            </a:endParaRPr>
          </a:p>
          <a:p>
            <a:pPr marL="2159000" indent="-2159000" algn="l">
              <a:defRPr/>
            </a:pPr>
            <a:r>
              <a:rPr lang="pl-PL" sz="2200" b="1" dirty="0">
                <a:solidFill>
                  <a:srgbClr val="CC0066"/>
                </a:solidFill>
                <a:latin typeface="Arial" charset="0"/>
              </a:rPr>
              <a:t>w skali lokalnej</a:t>
            </a:r>
            <a:r>
              <a:rPr lang="pl-PL" sz="2200" b="1" dirty="0">
                <a:solidFill>
                  <a:schemeClr val="accent2"/>
                </a:solidFill>
                <a:latin typeface="Arial" charset="0"/>
              </a:rPr>
              <a:t> – </a:t>
            </a:r>
            <a:r>
              <a:rPr lang="pl-PL" sz="2200" b="1" dirty="0">
                <a:solidFill>
                  <a:schemeClr val="tx1"/>
                </a:solidFill>
                <a:latin typeface="Arial" charset="0"/>
              </a:rPr>
              <a:t>samorząd powiatowy i gminny</a:t>
            </a: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0" y="300008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42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25" grpId="0" animBg="1"/>
      <p:bldP spid="542725" grpId="1" animBg="1"/>
      <p:bldP spid="542726" grpId="0" build="allAtOnce" animBg="1"/>
      <p:bldP spid="542726" grpI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683568" y="1887538"/>
            <a:ext cx="7561907" cy="2478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185738" indent="-185738">
              <a:spcBef>
                <a:spcPct val="20000"/>
              </a:spcBef>
              <a:defRPr/>
            </a:pPr>
            <a:endParaRPr lang="pl-PL" sz="3200" b="1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185738" indent="-185738">
              <a:spcBef>
                <a:spcPct val="20000"/>
              </a:spcBef>
              <a:defRPr/>
            </a:pPr>
            <a:r>
              <a:rPr lang="pl-PL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STRUKTURA </a:t>
            </a:r>
            <a:r>
              <a:rPr lang="pl-P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PLANOWANIA</a:t>
            </a:r>
          </a:p>
          <a:p>
            <a:pPr marL="185738" indent="-185738">
              <a:spcBef>
                <a:spcPct val="20000"/>
              </a:spcBef>
              <a:defRPr/>
            </a:pPr>
            <a:r>
              <a:rPr lang="pl-P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ROZWOJU LOKALNEGO </a:t>
            </a:r>
            <a:r>
              <a:rPr lang="pl-PL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 </a:t>
            </a:r>
            <a:r>
              <a:rPr lang="pl-PL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POLSCE</a:t>
            </a:r>
          </a:p>
        </p:txBody>
      </p:sp>
      <p:sp>
        <p:nvSpPr>
          <p:cNvPr id="172035" name="Rectangle 163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2036" name="Rectangle 164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3493" y="292430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8"/>
          <p:cNvSpPr>
            <a:spLocks noChangeArrowheads="1"/>
          </p:cNvSpPr>
          <p:nvPr/>
        </p:nvSpPr>
        <p:spPr bwMode="auto">
          <a:xfrm>
            <a:off x="214313" y="692150"/>
            <a:ext cx="2114550" cy="4492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I. Dokumenty strategicznego rozwoju kraju i regionów</a:t>
            </a:r>
          </a:p>
        </p:txBody>
      </p:sp>
      <p:sp>
        <p:nvSpPr>
          <p:cNvPr id="8" name="Rectangle 669"/>
          <p:cNvSpPr>
            <a:spLocks noChangeArrowheads="1"/>
          </p:cNvSpPr>
          <p:nvPr/>
        </p:nvSpPr>
        <p:spPr bwMode="auto">
          <a:xfrm>
            <a:off x="2700338" y="693738"/>
            <a:ext cx="1579562" cy="4492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II. Kreowanie wizji rozwoju</a:t>
            </a:r>
          </a:p>
        </p:txBody>
      </p:sp>
      <p:sp>
        <p:nvSpPr>
          <p:cNvPr id="9" name="Rectangle 670"/>
          <p:cNvSpPr>
            <a:spLocks noChangeArrowheads="1"/>
          </p:cNvSpPr>
          <p:nvPr/>
        </p:nvSpPr>
        <p:spPr bwMode="auto">
          <a:xfrm>
            <a:off x="4514850" y="693738"/>
            <a:ext cx="2114550" cy="6429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dirty="0">
                <a:solidFill>
                  <a:prstClr val="white"/>
                </a:solidFill>
                <a:cs typeface="Times New Roman" pitchFamily="18" charset="0"/>
              </a:rPr>
              <a:t>III. </a:t>
            </a:r>
            <a:r>
              <a:rPr lang="pl-PL" sz="10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Dokumenty podstawowe określające rozwój </a:t>
            </a:r>
            <a:br>
              <a:rPr lang="pl-PL" sz="10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</a:br>
            <a:r>
              <a:rPr lang="pl-PL" sz="10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gminy</a:t>
            </a:r>
          </a:p>
        </p:txBody>
      </p:sp>
      <p:sp>
        <p:nvSpPr>
          <p:cNvPr id="10" name="Rectangle 671"/>
          <p:cNvSpPr>
            <a:spLocks noChangeArrowheads="1"/>
          </p:cNvSpPr>
          <p:nvPr/>
        </p:nvSpPr>
        <p:spPr bwMode="auto">
          <a:xfrm>
            <a:off x="6710363" y="760413"/>
            <a:ext cx="2274887" cy="5762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IV. Dokumenty specjalistyczne określające rozwój gminy</a:t>
            </a:r>
          </a:p>
        </p:txBody>
      </p:sp>
      <p:grpSp>
        <p:nvGrpSpPr>
          <p:cNvPr id="20" name="Grupa 83"/>
          <p:cNvGrpSpPr>
            <a:grpSpLocks/>
          </p:cNvGrpSpPr>
          <p:nvPr/>
        </p:nvGrpSpPr>
        <p:grpSpPr bwMode="auto">
          <a:xfrm>
            <a:off x="234950" y="5876925"/>
            <a:ext cx="3000375" cy="868363"/>
            <a:chOff x="71438" y="5338888"/>
            <a:chExt cx="2743200" cy="846012"/>
          </a:xfrm>
        </p:grpSpPr>
        <p:sp>
          <p:nvSpPr>
            <p:cNvPr id="21" name="Rectangle 48"/>
            <p:cNvSpPr>
              <a:spLocks noChangeArrowheads="1"/>
            </p:cNvSpPr>
            <p:nvPr/>
          </p:nvSpPr>
          <p:spPr bwMode="auto">
            <a:xfrm>
              <a:off x="71438" y="5338888"/>
              <a:ext cx="2743200" cy="354181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Krajowy Plan Strategiczny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dla Obszarów Wiejskich 2014-2020</a:t>
              </a:r>
            </a:p>
          </p:txBody>
        </p:sp>
        <p:sp>
          <p:nvSpPr>
            <p:cNvPr id="22" name="Rectangle 49"/>
            <p:cNvSpPr>
              <a:spLocks noChangeArrowheads="1"/>
            </p:cNvSpPr>
            <p:nvPr/>
          </p:nvSpPr>
          <p:spPr bwMode="auto">
            <a:xfrm>
              <a:off x="71438" y="5693069"/>
              <a:ext cx="2743200" cy="245915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PO Rozwój Obszarów Wiejskich 2014-2020</a:t>
              </a:r>
            </a:p>
          </p:txBody>
        </p:sp>
        <p:sp>
          <p:nvSpPr>
            <p:cNvPr id="23" name="Rectangle 50"/>
            <p:cNvSpPr>
              <a:spLocks noChangeArrowheads="1"/>
            </p:cNvSpPr>
            <p:nvPr/>
          </p:nvSpPr>
          <p:spPr bwMode="auto">
            <a:xfrm>
              <a:off x="71438" y="5938984"/>
              <a:ext cx="2743200" cy="245916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Strategia Rozwoju Rybołówstwa 2014-2020</a:t>
              </a:r>
            </a:p>
          </p:txBody>
        </p:sp>
      </p:grpSp>
      <p:grpSp>
        <p:nvGrpSpPr>
          <p:cNvPr id="24" name="Group 721"/>
          <p:cNvGrpSpPr>
            <a:grpSpLocks/>
          </p:cNvGrpSpPr>
          <p:nvPr/>
        </p:nvGrpSpPr>
        <p:grpSpPr bwMode="auto">
          <a:xfrm>
            <a:off x="3479800" y="1419225"/>
            <a:ext cx="1000125" cy="3630613"/>
            <a:chOff x="1882" y="1071"/>
            <a:chExt cx="630" cy="2295"/>
          </a:xfrm>
        </p:grpSpPr>
        <p:sp>
          <p:nvSpPr>
            <p:cNvPr id="25" name="Rectangle 722"/>
            <p:cNvSpPr>
              <a:spLocks noChangeArrowheads="1"/>
            </p:cNvSpPr>
            <p:nvPr/>
          </p:nvSpPr>
          <p:spPr bwMode="auto">
            <a:xfrm>
              <a:off x="1882" y="1071"/>
              <a:ext cx="630" cy="243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Wizja</a:t>
              </a:r>
            </a:p>
          </p:txBody>
        </p:sp>
        <p:sp>
          <p:nvSpPr>
            <p:cNvPr id="26" name="Rectangle 723"/>
            <p:cNvSpPr>
              <a:spLocks noChangeArrowheads="1"/>
            </p:cNvSpPr>
            <p:nvPr/>
          </p:nvSpPr>
          <p:spPr bwMode="auto">
            <a:xfrm>
              <a:off x="1882" y="1521"/>
              <a:ext cx="630" cy="263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Misja</a:t>
              </a:r>
            </a:p>
          </p:txBody>
        </p:sp>
        <p:sp>
          <p:nvSpPr>
            <p:cNvPr id="27" name="Rectangle 724"/>
            <p:cNvSpPr>
              <a:spLocks noChangeArrowheads="1"/>
            </p:cNvSpPr>
            <p:nvPr/>
          </p:nvSpPr>
          <p:spPr bwMode="auto">
            <a:xfrm>
              <a:off x="1882" y="2016"/>
              <a:ext cx="630" cy="272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5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Cele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95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strategiczne</a:t>
              </a:r>
            </a:p>
          </p:txBody>
        </p:sp>
        <p:sp>
          <p:nvSpPr>
            <p:cNvPr id="28" name="Rectangle 725"/>
            <p:cNvSpPr>
              <a:spLocks noChangeArrowheads="1"/>
            </p:cNvSpPr>
            <p:nvPr/>
          </p:nvSpPr>
          <p:spPr bwMode="auto">
            <a:xfrm>
              <a:off x="1882" y="2523"/>
              <a:ext cx="630" cy="272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Cele operacyjne</a:t>
              </a:r>
            </a:p>
          </p:txBody>
        </p:sp>
        <p:sp>
          <p:nvSpPr>
            <p:cNvPr id="29" name="Rectangle 726"/>
            <p:cNvSpPr>
              <a:spLocks noChangeArrowheads="1"/>
            </p:cNvSpPr>
            <p:nvPr/>
          </p:nvSpPr>
          <p:spPr bwMode="auto">
            <a:xfrm>
              <a:off x="1882" y="3078"/>
              <a:ext cx="630" cy="288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kern="0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Cele finansowe</a:t>
              </a:r>
            </a:p>
          </p:txBody>
        </p:sp>
        <p:sp>
          <p:nvSpPr>
            <p:cNvPr id="30" name="Line 727"/>
            <p:cNvSpPr>
              <a:spLocks noChangeShapeType="1"/>
            </p:cNvSpPr>
            <p:nvPr/>
          </p:nvSpPr>
          <p:spPr bwMode="auto">
            <a:xfrm>
              <a:off x="2155" y="1298"/>
              <a:ext cx="0" cy="216"/>
            </a:xfrm>
            <a:prstGeom prst="lin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000" ker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" name="Line 728"/>
            <p:cNvSpPr>
              <a:spLocks noChangeShapeType="1"/>
            </p:cNvSpPr>
            <p:nvPr/>
          </p:nvSpPr>
          <p:spPr bwMode="auto">
            <a:xfrm>
              <a:off x="2155" y="1797"/>
              <a:ext cx="0" cy="222"/>
            </a:xfrm>
            <a:prstGeom prst="lin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000" ker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2" name="Line 729"/>
            <p:cNvSpPr>
              <a:spLocks noChangeShapeType="1"/>
            </p:cNvSpPr>
            <p:nvPr/>
          </p:nvSpPr>
          <p:spPr bwMode="auto">
            <a:xfrm>
              <a:off x="2155" y="2296"/>
              <a:ext cx="0" cy="216"/>
            </a:xfrm>
            <a:prstGeom prst="lin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000" ker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Line 730"/>
            <p:cNvSpPr>
              <a:spLocks noChangeShapeType="1"/>
            </p:cNvSpPr>
            <p:nvPr/>
          </p:nvSpPr>
          <p:spPr bwMode="auto">
            <a:xfrm>
              <a:off x="2155" y="2795"/>
              <a:ext cx="0" cy="261"/>
            </a:xfrm>
            <a:prstGeom prst="lin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AC956E"/>
              </a:solidFill>
              <a:prstDash val="solid"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000" ker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34" name="Łącznik prosty 33"/>
          <p:cNvCxnSpPr/>
          <p:nvPr/>
        </p:nvCxnSpPr>
        <p:spPr>
          <a:xfrm rot="5400000">
            <a:off x="2929731" y="3213894"/>
            <a:ext cx="3286125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Łącznik prosty 34"/>
          <p:cNvCxnSpPr>
            <a:stCxn id="25" idx="3"/>
          </p:cNvCxnSpPr>
          <p:nvPr/>
        </p:nvCxnSpPr>
        <p:spPr>
          <a:xfrm flipV="1">
            <a:off x="4479208" y="1573214"/>
            <a:ext cx="92792" cy="37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Łącznik prosty 42"/>
          <p:cNvCxnSpPr/>
          <p:nvPr/>
        </p:nvCxnSpPr>
        <p:spPr>
          <a:xfrm rot="10800000" flipV="1">
            <a:off x="4714875" y="1831975"/>
            <a:ext cx="9286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43"/>
          <p:cNvCxnSpPr/>
          <p:nvPr/>
        </p:nvCxnSpPr>
        <p:spPr>
          <a:xfrm>
            <a:off x="4681537" y="1762124"/>
            <a:ext cx="0" cy="21692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AutoShape 72"/>
          <p:cNvCxnSpPr>
            <a:cxnSpLocks noChangeShapeType="1"/>
          </p:cNvCxnSpPr>
          <p:nvPr/>
        </p:nvCxnSpPr>
        <p:spPr bwMode="auto">
          <a:xfrm>
            <a:off x="1691680" y="5661248"/>
            <a:ext cx="595" cy="233363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2" name="Grupa 81"/>
          <p:cNvGrpSpPr>
            <a:grpSpLocks/>
          </p:cNvGrpSpPr>
          <p:nvPr/>
        </p:nvGrpSpPr>
        <p:grpSpPr bwMode="auto">
          <a:xfrm>
            <a:off x="180975" y="4067175"/>
            <a:ext cx="3178175" cy="1593850"/>
            <a:chOff x="179512" y="3861048"/>
            <a:chExt cx="3178051" cy="159385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00033" y="3861704"/>
              <a:ext cx="571505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 Infrastruktura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i Środowisko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– 24.158 mln euro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532068" y="3861048"/>
              <a:ext cx="468164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Wiedza,  Edukacja, </a:t>
              </a:r>
              <a:b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</a:b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Rozwój – 3.197 mln euro</a:t>
              </a: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1980683" y="3861048"/>
              <a:ext cx="448178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Polska Wschodnia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– 2.000 mln euro</a:t>
              </a: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469267" y="3861048"/>
              <a:ext cx="459666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Polska Cyfrowa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– 1.946 mln euro</a:t>
              </a: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1071966" y="3861048"/>
              <a:ext cx="499638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Inteligentny Rozwój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– 7.625 mln euro</a:t>
              </a: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2928934" y="3861048"/>
              <a:ext cx="428629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PO Pomoc Techniczna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– 570 mln euro</a:t>
              </a: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179512" y="3861048"/>
              <a:ext cx="356587" cy="1593194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ahoma" pitchFamily="34" charset="0"/>
                </a:rPr>
                <a:t>16 RPO  - 28.089,4 mln euro</a:t>
              </a:r>
            </a:p>
          </p:txBody>
        </p:sp>
      </p:grpSp>
      <p:cxnSp>
        <p:nvCxnSpPr>
          <p:cNvPr id="77" name="Łącznik prosty 76"/>
          <p:cNvCxnSpPr/>
          <p:nvPr/>
        </p:nvCxnSpPr>
        <p:spPr>
          <a:xfrm flipH="1">
            <a:off x="4572000" y="3929063"/>
            <a:ext cx="1444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/>
          <p:cNvCxnSpPr>
            <a:stCxn id="29" idx="3"/>
          </p:cNvCxnSpPr>
          <p:nvPr/>
        </p:nvCxnSpPr>
        <p:spPr>
          <a:xfrm>
            <a:off x="4479208" y="4822163"/>
            <a:ext cx="92792" cy="37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0" name="Grupa 129"/>
          <p:cNvGrpSpPr>
            <a:grpSpLocks/>
          </p:cNvGrpSpPr>
          <p:nvPr/>
        </p:nvGrpSpPr>
        <p:grpSpPr bwMode="auto">
          <a:xfrm>
            <a:off x="6732588" y="2230438"/>
            <a:ext cx="2301875" cy="3443287"/>
            <a:chOff x="6703682" y="2385737"/>
            <a:chExt cx="2302522" cy="3444104"/>
          </a:xfrm>
        </p:grpSpPr>
        <p:grpSp>
          <p:nvGrpSpPr>
            <p:cNvPr id="187439" name="Grupa 69"/>
            <p:cNvGrpSpPr>
              <a:grpSpLocks/>
            </p:cNvGrpSpPr>
            <p:nvPr/>
          </p:nvGrpSpPr>
          <p:grpSpPr bwMode="auto">
            <a:xfrm>
              <a:off x="6703682" y="2385737"/>
              <a:ext cx="2296170" cy="3001087"/>
              <a:chOff x="458060" y="2473901"/>
              <a:chExt cx="2294978" cy="3001666"/>
            </a:xfrm>
          </p:grpSpPr>
          <p:cxnSp>
            <p:nvCxnSpPr>
              <p:cNvPr id="47" name="Łącznik prosty 46"/>
              <p:cNvCxnSpPr/>
              <p:nvPr/>
            </p:nvCxnSpPr>
            <p:spPr bwMode="auto">
              <a:xfrm>
                <a:off x="469169" y="2683541"/>
                <a:ext cx="0" cy="2790437"/>
              </a:xfrm>
              <a:prstGeom prst="lin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0" name="Rectangle 171"/>
              <p:cNvSpPr>
                <a:spLocks noChangeArrowheads="1"/>
              </p:cNvSpPr>
              <p:nvPr/>
            </p:nvSpPr>
            <p:spPr bwMode="auto">
              <a:xfrm>
                <a:off x="673909" y="2473901"/>
                <a:ext cx="2071193" cy="47963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  <a:cs typeface="Times New Roman" pitchFamily="18" charset="0"/>
                  </a:rPr>
                  <a:t>Miejscowy Planu Zagospodarowania Przestrzennego </a:t>
                </a: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  <a:cs typeface="Times New Roman" pitchFamily="18" charset="0"/>
                  </a:rPr>
                  <a:t>Gminy Żary</a:t>
                </a:r>
                <a:endParaRPr lang="pl-PL" sz="900" dirty="0">
                  <a:solidFill>
                    <a:prstClr val="black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51" name="Łącznik prosty ze strzałką 50"/>
              <p:cNvCxnSpPr/>
              <p:nvPr/>
            </p:nvCxnSpPr>
            <p:spPr bwMode="auto">
              <a:xfrm>
                <a:off x="469169" y="2662894"/>
                <a:ext cx="236482" cy="15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Łącznik prosty ze strzałką 55"/>
              <p:cNvCxnSpPr/>
              <p:nvPr/>
            </p:nvCxnSpPr>
            <p:spPr bwMode="auto">
              <a:xfrm>
                <a:off x="458060" y="4536950"/>
                <a:ext cx="236481" cy="15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7" name="Rectangle 175"/>
              <p:cNvSpPr>
                <a:spLocks noChangeArrowheads="1"/>
              </p:cNvSpPr>
              <p:nvPr/>
            </p:nvSpPr>
            <p:spPr bwMode="auto">
              <a:xfrm>
                <a:off x="681844" y="4254254"/>
                <a:ext cx="2071194" cy="64321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Gminny Program Profilaktyki </a:t>
                </a:r>
                <a:b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</a:b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i Rozwiązywania Problemów Alkoholowych i Przeciwdziałania Narkomani </a:t>
                </a: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  <a:t>w Gminie Żary na </a:t>
                </a: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2016 r</a:t>
                </a:r>
              </a:p>
            </p:txBody>
          </p:sp>
          <p:sp>
            <p:nvSpPr>
              <p:cNvPr id="58" name="Rectangle 175"/>
              <p:cNvSpPr>
                <a:spLocks noChangeArrowheads="1"/>
              </p:cNvSpPr>
              <p:nvPr/>
            </p:nvSpPr>
            <p:spPr bwMode="auto">
              <a:xfrm>
                <a:off x="654863" y="3186995"/>
                <a:ext cx="2071193" cy="77503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900" dirty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  <a:t> </a:t>
                </a: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PROGRAM  REWITALIZACJI </a:t>
                </a: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  <a:t>dla GMINY  ŻARY </a:t>
                </a: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na lata </a:t>
                </a: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  <a:t>2016-2020 </a:t>
                </a:r>
                <a:b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</a:br>
                <a:r>
                  <a:rPr lang="pl-PL" sz="900" dirty="0" smtClean="0">
                    <a:solidFill>
                      <a:prstClr val="black"/>
                    </a:solidFill>
                    <a:latin typeface="Calibri" pitchFamily="34" charset="0"/>
                  </a:rPr>
                  <a:t>/</a:t>
                </a:r>
                <a:r>
                  <a:rPr lang="pl-PL" sz="900" dirty="0">
                    <a:solidFill>
                      <a:prstClr val="black"/>
                    </a:solidFill>
                    <a:latin typeface="Calibri" pitchFamily="34" charset="0"/>
                  </a:rPr>
                  <a:t>w opracowaniu/</a:t>
                </a:r>
              </a:p>
            </p:txBody>
          </p:sp>
          <p:cxnSp>
            <p:nvCxnSpPr>
              <p:cNvPr id="59" name="Łącznik prosty ze strzałką 58"/>
              <p:cNvCxnSpPr/>
              <p:nvPr/>
            </p:nvCxnSpPr>
            <p:spPr bwMode="auto">
              <a:xfrm>
                <a:off x="469169" y="3601511"/>
                <a:ext cx="23648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Łącznik prosty ze strzałką 59"/>
              <p:cNvCxnSpPr/>
              <p:nvPr/>
            </p:nvCxnSpPr>
            <p:spPr bwMode="auto">
              <a:xfrm>
                <a:off x="469169" y="5473978"/>
                <a:ext cx="236482" cy="15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4" name="Rectangle 175"/>
            <p:cNvSpPr>
              <a:spLocks noChangeArrowheads="1"/>
            </p:cNvSpPr>
            <p:nvPr/>
          </p:nvSpPr>
          <p:spPr bwMode="auto">
            <a:xfrm>
              <a:off x="6933934" y="5024788"/>
              <a:ext cx="2072270" cy="8050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imes New Roman" pitchFamily="18" charset="0"/>
                </a:rPr>
                <a:t>Inne lokalne programy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000" dirty="0">
                  <a:solidFill>
                    <a:prstClr val="black"/>
                  </a:solidFill>
                  <a:latin typeface="Calibri" pitchFamily="34" charset="0"/>
                  <a:cs typeface="Times New Roman" pitchFamily="18" charset="0"/>
                </a:rPr>
                <a:t>(m.in. w zakresie ochrony środowiska, pomocy społecznej, ochrony zwierząt, etc.) </a:t>
              </a:r>
            </a:p>
          </p:txBody>
        </p:sp>
      </p:grpSp>
      <p:grpSp>
        <p:nvGrpSpPr>
          <p:cNvPr id="136" name="Grupa 135"/>
          <p:cNvGrpSpPr>
            <a:grpSpLocks/>
          </p:cNvGrpSpPr>
          <p:nvPr/>
        </p:nvGrpSpPr>
        <p:grpSpPr bwMode="auto">
          <a:xfrm>
            <a:off x="4795838" y="1785938"/>
            <a:ext cx="1990725" cy="4595812"/>
            <a:chOff x="4795839" y="1785926"/>
            <a:chExt cx="1990739" cy="4595402"/>
          </a:xfrm>
        </p:grpSpPr>
        <p:cxnSp>
          <p:nvCxnSpPr>
            <p:cNvPr id="42" name="Łącznik prosty ze strzałką 41"/>
            <p:cNvCxnSpPr/>
            <p:nvPr/>
          </p:nvCxnSpPr>
          <p:spPr>
            <a:xfrm rot="5400000">
              <a:off x="5465786" y="1963710"/>
              <a:ext cx="35715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87424" name="Grupa 92"/>
            <p:cNvGrpSpPr>
              <a:grpSpLocks/>
            </p:cNvGrpSpPr>
            <p:nvPr/>
          </p:nvGrpSpPr>
          <p:grpSpPr bwMode="auto">
            <a:xfrm>
              <a:off x="4795839" y="2276419"/>
              <a:ext cx="1728801" cy="3295721"/>
              <a:chOff x="4857751" y="2276419"/>
              <a:chExt cx="1728801" cy="3295721"/>
            </a:xfrm>
          </p:grpSpPr>
          <p:grpSp>
            <p:nvGrpSpPr>
              <p:cNvPr id="187434" name="Grupa 86"/>
              <p:cNvGrpSpPr>
                <a:grpSpLocks/>
              </p:cNvGrpSpPr>
              <p:nvPr/>
            </p:nvGrpSpPr>
            <p:grpSpPr bwMode="auto">
              <a:xfrm>
                <a:off x="4857751" y="2276872"/>
                <a:ext cx="1288900" cy="3295268"/>
                <a:chOff x="4350734" y="2420938"/>
                <a:chExt cx="1054320" cy="3295268"/>
              </a:xfrm>
            </p:grpSpPr>
            <p:sp>
              <p:nvSpPr>
                <p:cNvPr id="38" name="Rectangle 674"/>
                <p:cNvSpPr>
                  <a:spLocks noChangeArrowheads="1"/>
                </p:cNvSpPr>
                <p:nvPr/>
              </p:nvSpPr>
              <p:spPr bwMode="auto">
                <a:xfrm rot="10800000">
                  <a:off x="4350734" y="2420485"/>
                  <a:ext cx="350618" cy="3295356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eaVert" anchor="b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l-PL" sz="1000" dirty="0">
                      <a:solidFill>
                        <a:prstClr val="black"/>
                      </a:solidFill>
                      <a:latin typeface="Calibri" pitchFamily="34" charset="0"/>
                      <a:cs typeface="Tahoma" pitchFamily="34" charset="0"/>
                    </a:rPr>
                    <a:t>Studium uwarunkowań i kierunków zagospodarowania przestrzennego gminy </a:t>
                  </a:r>
                  <a:r>
                    <a:rPr lang="pl-PL" sz="1000" dirty="0" smtClean="0">
                      <a:solidFill>
                        <a:prstClr val="black"/>
                      </a:solidFill>
                      <a:latin typeface="Calibri" pitchFamily="34" charset="0"/>
                      <a:cs typeface="Tahoma" pitchFamily="34" charset="0"/>
                    </a:rPr>
                    <a:t>Żary</a:t>
                  </a:r>
                  <a:endParaRPr lang="pl-PL" sz="1000" dirty="0">
                    <a:solidFill>
                      <a:prstClr val="black"/>
                    </a:solidFill>
                    <a:latin typeface="Calibri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9" name="Rectangle 678"/>
                <p:cNvSpPr>
                  <a:spLocks noChangeArrowheads="1"/>
                </p:cNvSpPr>
                <p:nvPr/>
              </p:nvSpPr>
              <p:spPr bwMode="auto">
                <a:xfrm rot="10800000">
                  <a:off x="4993533" y="2420485"/>
                  <a:ext cx="411651" cy="3295356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l-PL" sz="1000" dirty="0">
                      <a:solidFill>
                        <a:prstClr val="black"/>
                      </a:solidFill>
                      <a:latin typeface="Calibri" pitchFamily="34" charset="0"/>
                    </a:rPr>
                    <a:t>STRATEGIA ROZWIĄZYWANIA PROBLEMÓW SPOŁECZNYCH DLA GMINY </a:t>
                  </a:r>
                  <a:r>
                    <a:rPr lang="pl-PL" sz="1000" dirty="0" smtClean="0">
                      <a:solidFill>
                        <a:prstClr val="black"/>
                      </a:solidFill>
                      <a:latin typeface="Calibri" pitchFamily="34" charset="0"/>
                    </a:rPr>
                    <a:t>ŻARY NA </a:t>
                  </a:r>
                  <a:r>
                    <a:rPr lang="pl-PL" sz="1000" dirty="0">
                      <a:solidFill>
                        <a:prstClr val="black"/>
                      </a:solidFill>
                      <a:latin typeface="Calibri" pitchFamily="34" charset="0"/>
                    </a:rPr>
                    <a:t>LATA 2015-2021</a:t>
                  </a:r>
                </a:p>
              </p:txBody>
            </p:sp>
            <p:sp>
              <p:nvSpPr>
                <p:cNvPr id="40" name="Rectangle 675"/>
                <p:cNvSpPr>
                  <a:spLocks noChangeArrowheads="1"/>
                </p:cNvSpPr>
                <p:nvPr/>
              </p:nvSpPr>
              <p:spPr bwMode="auto">
                <a:xfrm rot="10800000">
                  <a:off x="4701352" y="2420485"/>
                  <a:ext cx="342826" cy="3295356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eaVert" anchor="b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l-PL" sz="1000" dirty="0" smtClean="0">
                      <a:solidFill>
                        <a:prstClr val="black"/>
                      </a:solidFill>
                      <a:latin typeface="Calibri" pitchFamily="34" charset="0"/>
                    </a:rPr>
                    <a:t> STRATEGIA ROZWOJU GMINY ŻARY NA LATA 2014-2020</a:t>
                  </a:r>
                  <a:endParaRPr lang="pl-PL" sz="1000" dirty="0">
                    <a:solidFill>
                      <a:prstClr val="black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92" name="Rectangle 675"/>
              <p:cNvSpPr>
                <a:spLocks noChangeArrowheads="1"/>
              </p:cNvSpPr>
              <p:nvPr/>
            </p:nvSpPr>
            <p:spPr bwMode="auto">
              <a:xfrm rot="10800000">
                <a:off x="6167449" y="2276419"/>
                <a:ext cx="419103" cy="3295356"/>
              </a:xfrm>
              <a:prstGeom prst="rect">
                <a:avLst/>
              </a:prstGeom>
              <a:ln w="57150"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eaVert"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1000" dirty="0">
                    <a:solidFill>
                      <a:prstClr val="black"/>
                    </a:solidFill>
                    <a:latin typeface="Calibri" pitchFamily="34" charset="0"/>
                  </a:rPr>
                  <a:t>Wieloletnia Prognoza Finansowa Gminy </a:t>
                </a:r>
                <a:r>
                  <a:rPr lang="pl-PL" sz="1000" dirty="0" smtClean="0">
                    <a:solidFill>
                      <a:prstClr val="black"/>
                    </a:solidFill>
                    <a:latin typeface="Calibri" pitchFamily="34" charset="0"/>
                  </a:rPr>
                  <a:t>Żary na </a:t>
                </a:r>
                <a:r>
                  <a:rPr lang="pl-PL" sz="1000" dirty="0">
                    <a:solidFill>
                      <a:prstClr val="black"/>
                    </a:solidFill>
                    <a:latin typeface="Calibri" pitchFamily="34" charset="0"/>
                  </a:rPr>
                  <a:t>lata </a:t>
                </a:r>
                <a:r>
                  <a:rPr lang="pl-PL" sz="1000" dirty="0" smtClean="0">
                    <a:solidFill>
                      <a:prstClr val="black"/>
                    </a:solidFill>
                    <a:latin typeface="Calibri" pitchFamily="34" charset="0"/>
                  </a:rPr>
                  <a:t/>
                </a:r>
                <a:br>
                  <a:rPr lang="pl-PL" sz="1000" dirty="0" smtClean="0">
                    <a:solidFill>
                      <a:prstClr val="black"/>
                    </a:solidFill>
                    <a:latin typeface="Calibri" pitchFamily="34" charset="0"/>
                  </a:rPr>
                </a:br>
                <a:r>
                  <a:rPr lang="pl-PL" sz="1000" dirty="0" smtClean="0">
                    <a:solidFill>
                      <a:prstClr val="black"/>
                    </a:solidFill>
                    <a:latin typeface="Calibri" pitchFamily="34" charset="0"/>
                  </a:rPr>
                  <a:t>2013-2023 </a:t>
                </a:r>
                <a:endParaRPr lang="pl-PL" sz="100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102" name="Łącznik prosty ze strzałką 101"/>
            <p:cNvCxnSpPr/>
            <p:nvPr/>
          </p:nvCxnSpPr>
          <p:spPr>
            <a:xfrm rot="5400000" flipH="1" flipV="1">
              <a:off x="4787128" y="5856707"/>
              <a:ext cx="42858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Łącznik prosty ze strzałką 105"/>
            <p:cNvCxnSpPr/>
            <p:nvPr/>
          </p:nvCxnSpPr>
          <p:spPr>
            <a:xfrm rot="5400000" flipH="1" flipV="1">
              <a:off x="5215756" y="5856707"/>
              <a:ext cx="42858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Łącznik prosty ze strzałką 106"/>
            <p:cNvCxnSpPr/>
            <p:nvPr/>
          </p:nvCxnSpPr>
          <p:spPr>
            <a:xfrm rot="5400000" flipH="1" flipV="1">
              <a:off x="5644384" y="5856707"/>
              <a:ext cx="42858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Łącznik prosty ze strzałką 107"/>
            <p:cNvCxnSpPr/>
            <p:nvPr/>
          </p:nvCxnSpPr>
          <p:spPr>
            <a:xfrm rot="5400000" flipH="1" flipV="1">
              <a:off x="6073012" y="5856707"/>
              <a:ext cx="42858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Łącznik prosty 108"/>
            <p:cNvCxnSpPr/>
            <p:nvPr/>
          </p:nvCxnSpPr>
          <p:spPr>
            <a:xfrm rot="10800000">
              <a:off x="5000627" y="6071794"/>
              <a:ext cx="1285884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Łącznik prosty 110"/>
            <p:cNvCxnSpPr/>
            <p:nvPr/>
          </p:nvCxnSpPr>
          <p:spPr>
            <a:xfrm flipH="1" flipV="1">
              <a:off x="5573719" y="6071794"/>
              <a:ext cx="7937" cy="3095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17"/>
            <p:cNvCxnSpPr/>
            <p:nvPr/>
          </p:nvCxnSpPr>
          <p:spPr>
            <a:xfrm rot="10800000">
              <a:off x="5572131" y="6379741"/>
              <a:ext cx="1000132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Łącznik prosty ze strzałką 119"/>
            <p:cNvCxnSpPr/>
            <p:nvPr/>
          </p:nvCxnSpPr>
          <p:spPr>
            <a:xfrm>
              <a:off x="6572263" y="3928860"/>
              <a:ext cx="21431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Łącznik prosty 126"/>
            <p:cNvCxnSpPr/>
            <p:nvPr/>
          </p:nvCxnSpPr>
          <p:spPr>
            <a:xfrm rot="5400000">
              <a:off x="5357935" y="5143188"/>
              <a:ext cx="2428658" cy="31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667" name="Grupa 1"/>
          <p:cNvGrpSpPr>
            <a:grpSpLocks/>
          </p:cNvGrpSpPr>
          <p:nvPr/>
        </p:nvGrpSpPr>
        <p:grpSpPr bwMode="auto">
          <a:xfrm>
            <a:off x="150813" y="1266825"/>
            <a:ext cx="3068637" cy="2573338"/>
            <a:chOff x="151606" y="1267049"/>
            <a:chExt cx="3068637" cy="2573113"/>
          </a:xfrm>
        </p:grpSpPr>
        <p:grpSp>
          <p:nvGrpSpPr>
            <p:cNvPr id="187412" name="Grupa 82"/>
            <p:cNvGrpSpPr>
              <a:grpSpLocks/>
            </p:cNvGrpSpPr>
            <p:nvPr/>
          </p:nvGrpSpPr>
          <p:grpSpPr bwMode="auto">
            <a:xfrm>
              <a:off x="151606" y="1267049"/>
              <a:ext cx="3068637" cy="2176116"/>
              <a:chOff x="143356" y="1340769"/>
              <a:chExt cx="2927797" cy="2035462"/>
            </a:xfrm>
          </p:grpSpPr>
          <p:grpSp>
            <p:nvGrpSpPr>
              <p:cNvPr id="187414" name="Grupa 69"/>
              <p:cNvGrpSpPr>
                <a:grpSpLocks/>
              </p:cNvGrpSpPr>
              <p:nvPr/>
            </p:nvGrpSpPr>
            <p:grpSpPr bwMode="auto">
              <a:xfrm>
                <a:off x="143356" y="1340769"/>
                <a:ext cx="2927797" cy="1280045"/>
                <a:chOff x="143356" y="1500173"/>
                <a:chExt cx="2927227" cy="1199293"/>
              </a:xfrm>
            </p:grpSpPr>
            <p:sp>
              <p:nvSpPr>
                <p:cNvPr id="12" name="Rectangle 736"/>
                <p:cNvSpPr>
                  <a:spLocks noChangeArrowheads="1"/>
                </p:cNvSpPr>
                <p:nvPr/>
              </p:nvSpPr>
              <p:spPr bwMode="auto">
                <a:xfrm>
                  <a:off x="143356" y="1500173"/>
                  <a:ext cx="2927227" cy="258744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defTabSz="4492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BEEC9"/>
                    </a:buClr>
                    <a:buSzPct val="75000"/>
                    <a:buFont typeface="Wingdings" pitchFamily="2" charset="2"/>
                    <a:buNone/>
                    <a:defRPr/>
                  </a:pP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RAPORT „POLSKA 2030”</a:t>
                  </a:r>
                </a:p>
              </p:txBody>
            </p:sp>
            <p:sp>
              <p:nvSpPr>
                <p:cNvPr id="13" name="Rectangle 737"/>
                <p:cNvSpPr>
                  <a:spLocks noChangeArrowheads="1"/>
                </p:cNvSpPr>
                <p:nvPr/>
              </p:nvSpPr>
              <p:spPr bwMode="auto">
                <a:xfrm>
                  <a:off x="143356" y="1694926"/>
                  <a:ext cx="2927227" cy="350556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defTabSz="4492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BEEC9"/>
                    </a:buClr>
                    <a:buSzPct val="75000"/>
                    <a:buFont typeface="Wingdings" pitchFamily="2" charset="2"/>
                    <a:buNone/>
                    <a:defRPr/>
                  </a:pP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Krajowa Strategia Rozwoju Regionalnego </a:t>
                  </a:r>
                  <a:b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</a:b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2010–2020</a:t>
                  </a:r>
                </a:p>
              </p:txBody>
            </p:sp>
            <p:sp>
              <p:nvSpPr>
                <p:cNvPr id="14" name="Rectangle 738"/>
                <p:cNvSpPr>
                  <a:spLocks noChangeArrowheads="1"/>
                </p:cNvSpPr>
                <p:nvPr/>
              </p:nvSpPr>
              <p:spPr bwMode="auto">
                <a:xfrm>
                  <a:off x="143356" y="2045482"/>
                  <a:ext cx="2927227" cy="212838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defTabSz="4492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BEEC9"/>
                    </a:buClr>
                    <a:buSzPct val="75000"/>
                    <a:buFont typeface="Wingdings" pitchFamily="2" charset="2"/>
                    <a:buNone/>
                    <a:defRPr/>
                  </a:pP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Plan Konwergencji</a:t>
                  </a:r>
                </a:p>
              </p:txBody>
            </p:sp>
            <p:sp>
              <p:nvSpPr>
                <p:cNvPr id="15" name="Rectangle 739"/>
                <p:cNvSpPr>
                  <a:spLocks noChangeArrowheads="1"/>
                </p:cNvSpPr>
                <p:nvPr/>
              </p:nvSpPr>
              <p:spPr bwMode="auto">
                <a:xfrm>
                  <a:off x="143356" y="2297271"/>
                  <a:ext cx="2927227" cy="212837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defTabSz="4492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BEEC9"/>
                    </a:buClr>
                    <a:buSzPct val="75000"/>
                    <a:buFont typeface="Wingdings" pitchFamily="2" charset="2"/>
                    <a:buNone/>
                    <a:defRPr/>
                  </a:pP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Strategia Rozwoju Kraju na lata 2014 – 2020</a:t>
                  </a:r>
                </a:p>
              </p:txBody>
            </p:sp>
            <p:sp>
              <p:nvSpPr>
                <p:cNvPr id="16" name="Rectangle 740"/>
                <p:cNvSpPr>
                  <a:spLocks noChangeArrowheads="1"/>
                </p:cNvSpPr>
                <p:nvPr/>
              </p:nvSpPr>
              <p:spPr bwMode="auto">
                <a:xfrm>
                  <a:off x="143356" y="2486460"/>
                  <a:ext cx="2927227" cy="212837"/>
                </a:xfrm>
                <a:prstGeom prst="rect">
                  <a:avLst/>
                </a:prstGeom>
                <a:ln w="57150"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defTabSz="449263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BEEC9"/>
                    </a:buClr>
                    <a:buSzPct val="75000"/>
                    <a:buFont typeface="Wingdings" pitchFamily="2" charset="2"/>
                    <a:buNone/>
                    <a:defRPr/>
                  </a:pPr>
                  <a:r>
                    <a:rPr kumimoji="1" lang="pl-PL" sz="900" dirty="0">
                      <a:solidFill>
                        <a:prstClr val="black"/>
                      </a:solidFill>
                      <a:latin typeface="Tahoma" pitchFamily="34" charset="0"/>
                    </a:rPr>
                    <a:t>Strategiczne Ramy Rozwoju UE 2014 -2020 </a:t>
                  </a:r>
                </a:p>
              </p:txBody>
            </p:sp>
          </p:grpSp>
          <p:sp>
            <p:nvSpPr>
              <p:cNvPr id="75" name="Rectangle 740"/>
              <p:cNvSpPr>
                <a:spLocks noChangeArrowheads="1"/>
              </p:cNvSpPr>
              <p:nvPr/>
            </p:nvSpPr>
            <p:spPr bwMode="auto">
              <a:xfrm>
                <a:off x="143356" y="2604302"/>
                <a:ext cx="2927797" cy="353373"/>
              </a:xfrm>
              <a:prstGeom prst="rect">
                <a:avLst/>
              </a:prstGeom>
              <a:ln w="57150"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FBEEC9"/>
                  </a:buClr>
                  <a:buSzPct val="75000"/>
                  <a:defRPr/>
                </a:pPr>
                <a:r>
                  <a:rPr kumimoji="1" lang="pl-PL" sz="9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Strategia Rozwoju Kraju Polska 2030</a:t>
                </a:r>
              </a:p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FBEEC9"/>
                  </a:buClr>
                  <a:buSzPct val="75000"/>
                  <a:defRPr/>
                </a:pPr>
                <a:r>
                  <a:rPr kumimoji="1" lang="pl-PL" sz="9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Trzecia faza nowoczesności.</a:t>
                </a:r>
              </a:p>
            </p:txBody>
          </p:sp>
          <p:sp>
            <p:nvSpPr>
              <p:cNvPr id="79" name="Rectangle 740"/>
              <p:cNvSpPr>
                <a:spLocks noChangeArrowheads="1"/>
              </p:cNvSpPr>
              <p:nvPr/>
            </p:nvSpPr>
            <p:spPr bwMode="auto">
              <a:xfrm>
                <a:off x="143356" y="2959159"/>
                <a:ext cx="2927797" cy="213806"/>
              </a:xfrm>
              <a:prstGeom prst="rect">
                <a:avLst/>
              </a:prstGeom>
              <a:ln w="57150"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FBEEC9"/>
                  </a:buClr>
                  <a:buSzPct val="75000"/>
                  <a:defRPr/>
                </a:pPr>
                <a:r>
                  <a:rPr kumimoji="1" lang="pl-PL" sz="9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Narodowy Plan Rewitalizacji 202</a:t>
                </a:r>
              </a:p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FBEEC9"/>
                  </a:buClr>
                  <a:buSzPct val="75000"/>
                  <a:defRPr/>
                </a:pPr>
                <a:r>
                  <a:rPr kumimoji="1" lang="pl-PL" sz="9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2</a:t>
                </a:r>
              </a:p>
            </p:txBody>
          </p:sp>
          <p:sp>
            <p:nvSpPr>
              <p:cNvPr id="80" name="Rectangle 740"/>
              <p:cNvSpPr>
                <a:spLocks noChangeArrowheads="1"/>
              </p:cNvSpPr>
              <p:nvPr/>
            </p:nvSpPr>
            <p:spPr bwMode="auto">
              <a:xfrm>
                <a:off x="143356" y="3161087"/>
                <a:ext cx="2927797" cy="215291"/>
              </a:xfrm>
              <a:prstGeom prst="rect">
                <a:avLst/>
              </a:prstGeom>
              <a:ln w="57150"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449263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FBEEC9"/>
                  </a:buClr>
                  <a:buSzPct val="75000"/>
                  <a:defRPr/>
                </a:pPr>
                <a:r>
                  <a:rPr kumimoji="1" lang="pl-PL" sz="9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Krajowa Polityka Miejska</a:t>
                </a:r>
              </a:p>
            </p:txBody>
          </p:sp>
        </p:grpSp>
        <p:sp>
          <p:nvSpPr>
            <p:cNvPr id="87" name="Rectangle 740"/>
            <p:cNvSpPr>
              <a:spLocks noChangeArrowheads="1"/>
            </p:cNvSpPr>
            <p:nvPr/>
          </p:nvSpPr>
          <p:spPr bwMode="auto">
            <a:xfrm>
              <a:off x="151606" y="3429035"/>
              <a:ext cx="3068637" cy="411127"/>
            </a:xfrm>
            <a:prstGeom prst="rect">
              <a:avLst/>
            </a:prstGeom>
            <a:ln w="571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defTabSz="449263" fontAlgn="auto">
                <a:spcBef>
                  <a:spcPts val="0"/>
                </a:spcBef>
                <a:spcAft>
                  <a:spcPts val="0"/>
                </a:spcAft>
                <a:buClr>
                  <a:srgbClr val="FBEEC9"/>
                </a:buClr>
                <a:buSzPct val="75000"/>
                <a:defRPr/>
              </a:pPr>
              <a:r>
                <a:rPr kumimoji="1" lang="pl-PL" sz="900" dirty="0">
                  <a:solidFill>
                    <a:srgbClr val="000000"/>
                  </a:solidFill>
                  <a:latin typeface="Tahoma" pitchFamily="34" charset="0"/>
                </a:rPr>
                <a:t>Regionalny Program Operacyjny Województwa </a:t>
              </a:r>
              <a:r>
                <a:rPr kumimoji="1" lang="pl-PL" sz="900" dirty="0" smtClean="0">
                  <a:solidFill>
                    <a:srgbClr val="000000"/>
                  </a:solidFill>
                  <a:latin typeface="Tahoma" pitchFamily="34" charset="0"/>
                </a:rPr>
                <a:t>Lubuskiego </a:t>
              </a:r>
              <a:r>
                <a:rPr kumimoji="1" lang="pl-PL" sz="900" dirty="0">
                  <a:solidFill>
                    <a:srgbClr val="000000"/>
                  </a:solidFill>
                  <a:latin typeface="Tahoma" pitchFamily="34" charset="0"/>
                </a:rPr>
                <a:t>na lata 2014-2020</a:t>
              </a:r>
              <a:endParaRPr kumimoji="1" lang="pl-PL" sz="9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pic>
        <p:nvPicPr>
          <p:cNvPr id="187411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94551"/>
            <a:ext cx="6264696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8619" y="31455"/>
            <a:ext cx="676275" cy="70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2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04" name="AutoShape 160"/>
          <p:cNvSpPr>
            <a:spLocks noChangeArrowheads="1"/>
          </p:cNvSpPr>
          <p:nvPr/>
        </p:nvSpPr>
        <p:spPr bwMode="auto">
          <a:xfrm rot="15478879">
            <a:off x="2134283" y="-167237"/>
            <a:ext cx="1912071" cy="4661547"/>
          </a:xfrm>
          <a:prstGeom prst="curvedLeftArrow">
            <a:avLst>
              <a:gd name="adj1" fmla="val 19121"/>
              <a:gd name="adj2" fmla="val 71513"/>
              <a:gd name="adj3" fmla="val 18806"/>
            </a:avLst>
          </a:prstGeom>
          <a:solidFill>
            <a:schemeClr val="bg1">
              <a:lumMod val="85000"/>
            </a:schemeClr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69505" name="Rectangle 161"/>
          <p:cNvSpPr>
            <a:spLocks noChangeArrowheads="1"/>
          </p:cNvSpPr>
          <p:nvPr/>
        </p:nvSpPr>
        <p:spPr bwMode="auto">
          <a:xfrm>
            <a:off x="1475656" y="3140968"/>
            <a:ext cx="6911975" cy="2462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 algn="ctr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W praktyce obok celu występuje jeszcze jedno ważne pojęcie – </a:t>
            </a:r>
            <a:r>
              <a:rPr lang="pl-PL" sz="2400" b="1" dirty="0">
                <a:solidFill>
                  <a:srgbClr val="990099"/>
                </a:solidFill>
                <a:latin typeface="Arial" charset="0"/>
              </a:rPr>
              <a:t>ZADANIE</a:t>
            </a: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. Używa się ich zamiennie, a czasem myli nawet                 z </a:t>
            </a:r>
            <a:r>
              <a:rPr lang="pl-PL" sz="2400" b="1" dirty="0" smtClean="0">
                <a:solidFill>
                  <a:schemeClr val="tx1"/>
                </a:solidFill>
                <a:latin typeface="Arial" charset="0"/>
              </a:rPr>
              <a:t>pojęciem </a:t>
            </a: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misja.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2400" b="1" dirty="0">
                <a:solidFill>
                  <a:schemeClr val="tx1"/>
                </a:solidFill>
                <a:latin typeface="Arial" charset="0"/>
              </a:rPr>
              <a:t>Musimy nauczyć się precyzyjnie operować tymi pojęciami i umieć je rozróżniać.</a:t>
            </a: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9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6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504" grpId="0" animBg="1"/>
      <p:bldP spid="5695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28" name="AutoShape 160"/>
          <p:cNvSpPr>
            <a:spLocks noChangeArrowheads="1"/>
          </p:cNvSpPr>
          <p:nvPr/>
        </p:nvSpPr>
        <p:spPr bwMode="auto">
          <a:xfrm>
            <a:off x="845475" y="1989138"/>
            <a:ext cx="3600450" cy="1295400"/>
          </a:xfrm>
          <a:prstGeom prst="rightArrowCallout">
            <a:avLst>
              <a:gd name="adj1" fmla="val 25000"/>
              <a:gd name="adj2" fmla="val 25000"/>
              <a:gd name="adj3" fmla="val 46324"/>
              <a:gd name="adj4" fmla="val 66667"/>
            </a:avLst>
          </a:prstGeom>
          <a:solidFill>
            <a:schemeClr val="accent1">
              <a:alpha val="39999"/>
            </a:schemeClr>
          </a:solidFill>
          <a:ln w="57150" algn="ctr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000" b="1">
                <a:solidFill>
                  <a:srgbClr val="9900CC"/>
                </a:solidFill>
                <a:latin typeface="Arial" charset="0"/>
              </a:rPr>
              <a:t>CEL</a:t>
            </a:r>
          </a:p>
        </p:txBody>
      </p:sp>
      <p:sp>
        <p:nvSpPr>
          <p:cNvPr id="570529" name="Text Box 161"/>
          <p:cNvSpPr txBox="1">
            <a:spLocks noChangeArrowheads="1"/>
          </p:cNvSpPr>
          <p:nvPr/>
        </p:nvSpPr>
        <p:spPr bwMode="auto">
          <a:xfrm>
            <a:off x="4500563" y="1827213"/>
            <a:ext cx="3600450" cy="1619250"/>
          </a:xfrm>
          <a:prstGeom prst="rect">
            <a:avLst/>
          </a:prstGeom>
          <a:solidFill>
            <a:schemeClr val="accent1">
              <a:alpha val="39999"/>
            </a:schemeClr>
          </a:solidFill>
          <a:ln w="6667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400" b="1" dirty="0">
                <a:solidFill>
                  <a:srgbClr val="9900CC"/>
                </a:solidFill>
                <a:latin typeface="Arial Black" pitchFamily="34" charset="0"/>
              </a:rPr>
              <a:t>CO?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400" b="1" dirty="0">
                <a:solidFill>
                  <a:srgbClr val="9900CC"/>
                </a:solidFill>
                <a:latin typeface="Arial Black" pitchFamily="34" charset="0"/>
              </a:rPr>
              <a:t>GDZIE?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400" b="1" dirty="0">
                <a:solidFill>
                  <a:srgbClr val="9900CC"/>
                </a:solidFill>
                <a:latin typeface="Arial Black" pitchFamily="34" charset="0"/>
              </a:rPr>
              <a:t>KIEDY?</a:t>
            </a:r>
          </a:p>
        </p:txBody>
      </p:sp>
      <p:sp>
        <p:nvSpPr>
          <p:cNvPr id="570530" name="AutoShape 162"/>
          <p:cNvSpPr>
            <a:spLocks noChangeArrowheads="1"/>
          </p:cNvSpPr>
          <p:nvPr/>
        </p:nvSpPr>
        <p:spPr bwMode="auto">
          <a:xfrm>
            <a:off x="865893" y="4214068"/>
            <a:ext cx="3600450" cy="1295400"/>
          </a:xfrm>
          <a:prstGeom prst="rightArrowCallout">
            <a:avLst>
              <a:gd name="adj1" fmla="val 25000"/>
              <a:gd name="adj2" fmla="val 25000"/>
              <a:gd name="adj3" fmla="val 46324"/>
              <a:gd name="adj4" fmla="val 66667"/>
            </a:avLst>
          </a:prstGeom>
          <a:gradFill rotWithShape="1">
            <a:gsLst>
              <a:gs pos="0">
                <a:srgbClr val="BAAAB8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57150" algn="ctr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4000" b="1">
                <a:solidFill>
                  <a:schemeClr val="tx2"/>
                </a:solidFill>
                <a:latin typeface="Arial" charset="0"/>
              </a:rPr>
              <a:t>ZADANIE</a:t>
            </a:r>
          </a:p>
        </p:txBody>
      </p:sp>
      <p:sp>
        <p:nvSpPr>
          <p:cNvPr id="570531" name="Text Box 163"/>
          <p:cNvSpPr txBox="1">
            <a:spLocks noChangeArrowheads="1"/>
          </p:cNvSpPr>
          <p:nvPr/>
        </p:nvSpPr>
        <p:spPr bwMode="auto">
          <a:xfrm>
            <a:off x="4536054" y="4365104"/>
            <a:ext cx="3600450" cy="1071563"/>
          </a:xfrm>
          <a:prstGeom prst="rect">
            <a:avLst/>
          </a:prstGeom>
          <a:gradFill rotWithShape="1">
            <a:gsLst>
              <a:gs pos="0">
                <a:srgbClr val="BAAAB8">
                  <a:alpha val="39998"/>
                </a:srgbClr>
              </a:gs>
              <a:gs pos="100000">
                <a:srgbClr val="E8E2E7"/>
              </a:gs>
            </a:gsLst>
            <a:lin ang="5400000" scaled="1"/>
          </a:gradFill>
          <a:ln w="6667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400">
                <a:latin typeface="Arial Black" pitchFamily="34" charset="0"/>
              </a:rPr>
              <a:t>KTO?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400">
                <a:latin typeface="Arial Black" pitchFamily="34" charset="0"/>
              </a:rPr>
              <a:t>CZYM?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3493" y="292430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528" grpId="0" animBg="1"/>
      <p:bldP spid="570528" grpId="1" animBg="1"/>
      <p:bldP spid="570529" grpId="0" animBg="1"/>
      <p:bldP spid="570529" grpId="1" animBg="1"/>
      <p:bldP spid="570530" grpId="0" animBg="1"/>
      <p:bldP spid="570530" grpId="1" animBg="1"/>
      <p:bldP spid="570531" grpId="0" animBg="1"/>
      <p:bldP spid="5705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375" y="300009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9668" r="38360" b="28223"/>
          <a:stretch/>
        </p:blipFill>
        <p:spPr bwMode="auto">
          <a:xfrm>
            <a:off x="3131840" y="309584"/>
            <a:ext cx="50958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9" y="138889"/>
            <a:ext cx="8884897" cy="617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03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A794A1-6294-4C64-82B4-8B8B5A5196E2}" type="slidenum">
              <a:rPr lang="pl-PL" sz="1100">
                <a:solidFill>
                  <a:srgbClr val="B13F9A"/>
                </a:solidFill>
              </a:rPr>
              <a:pPr eaLnBrk="1" hangingPunct="1"/>
              <a:t>21</a:t>
            </a:fld>
            <a:endParaRPr lang="pl-PL" sz="1100">
              <a:solidFill>
                <a:srgbClr val="B13F9A"/>
              </a:solidFill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87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FDFC09-F195-491F-B66F-92AAC6AA3DEB}" type="slidenum">
              <a:rPr lang="pl-PL" sz="1100">
                <a:solidFill>
                  <a:srgbClr val="B13F9A"/>
                </a:solidFill>
              </a:rPr>
              <a:pPr eaLnBrk="1" hangingPunct="1"/>
              <a:t>22</a:t>
            </a:fld>
            <a:endParaRPr lang="pl-PL" sz="1100">
              <a:solidFill>
                <a:srgbClr val="B13F9A"/>
              </a:solidFill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75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15690C-C98C-4CA3-9E32-95844B1F08C9}" type="slidenum">
              <a:rPr lang="pl-PL" sz="1100">
                <a:solidFill>
                  <a:srgbClr val="B13F9A"/>
                </a:solidFill>
              </a:rPr>
              <a:pPr eaLnBrk="1" hangingPunct="1"/>
              <a:t>23</a:t>
            </a:fld>
            <a:endParaRPr lang="pl-PL" sz="1100">
              <a:solidFill>
                <a:srgbClr val="B13F9A"/>
              </a:solidFill>
            </a:endParaRP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862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8" y="1124744"/>
            <a:ext cx="7934562" cy="5638254"/>
          </a:xfrm>
          <a:noFill/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89" y="1186106"/>
            <a:ext cx="7817511" cy="555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7705" y="98668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6106"/>
            <a:ext cx="7828055" cy="560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17" y="1340768"/>
            <a:ext cx="768089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9" y="1176596"/>
            <a:ext cx="7849492" cy="55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7143" y="175464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99" y="1186106"/>
            <a:ext cx="7838026" cy="55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3872" y="175464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5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4867" name="Rectangle 166"/>
          <p:cNvSpPr>
            <a:spLocks noChangeArrowheads="1"/>
          </p:cNvSpPr>
          <p:nvPr/>
        </p:nvSpPr>
        <p:spPr bwMode="auto">
          <a:xfrm>
            <a:off x="0" y="1614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09067" name="AutoShape 491"/>
          <p:cNvSpPr>
            <a:spLocks noChangeArrowheads="1"/>
          </p:cNvSpPr>
          <p:nvPr/>
        </p:nvSpPr>
        <p:spPr bwMode="auto">
          <a:xfrm rot="-7943895">
            <a:off x="599178" y="1379859"/>
            <a:ext cx="1798637" cy="2160588"/>
          </a:xfrm>
          <a:prstGeom prst="curvedLeftArrow">
            <a:avLst>
              <a:gd name="adj1" fmla="val 10717"/>
              <a:gd name="adj2" fmla="val 40080"/>
              <a:gd name="adj3" fmla="val 18806"/>
            </a:avLst>
          </a:prstGeom>
          <a:solidFill>
            <a:schemeClr val="bg1">
              <a:lumMod val="75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9068" name="Text Box 492"/>
          <p:cNvSpPr txBox="1">
            <a:spLocks noChangeArrowheads="1"/>
          </p:cNvSpPr>
          <p:nvPr/>
        </p:nvSpPr>
        <p:spPr bwMode="auto">
          <a:xfrm>
            <a:off x="1534189" y="3068960"/>
            <a:ext cx="6911975" cy="27559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1016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2800" b="1" i="1" dirty="0">
                <a:solidFill>
                  <a:schemeClr val="accent2"/>
                </a:solidFill>
                <a:latin typeface="Arial" charset="0"/>
              </a:rPr>
              <a:t>Nie skarż się na brak czasu. Masz do dyspozycji dokładnie tyle samo godzin na dobę, ile dostali Helen Keller, Pasteur, Michał Anioł, Matka Teresa, Leonardo da Vinci, Thomas Jefferson </a:t>
            </a:r>
            <a:br>
              <a:rPr lang="pl-PL" altLang="pl-PL" sz="2800" b="1" i="1" dirty="0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800" b="1" i="1" dirty="0">
                <a:solidFill>
                  <a:schemeClr val="accent2"/>
                </a:solidFill>
                <a:latin typeface="Arial" charset="0"/>
              </a:rPr>
              <a:t> i Albert Einstein.</a:t>
            </a:r>
            <a:endParaRPr lang="pl-PL" altLang="pl-PL" sz="1800" dirty="0">
              <a:latin typeface="Arial" charset="0"/>
            </a:endParaRPr>
          </a:p>
        </p:txBody>
      </p:sp>
      <p:pic>
        <p:nvPicPr>
          <p:cNvPr id="16487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8344" y="300009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0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91" y="1184210"/>
            <a:ext cx="7833889" cy="5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1400" y="252261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6" y="1164286"/>
            <a:ext cx="789457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53" y="301171"/>
            <a:ext cx="777460" cy="8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4740"/>
            <a:ext cx="7814968" cy="54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86107"/>
            <a:ext cx="7839485" cy="555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9" y="1186106"/>
            <a:ext cx="7741063" cy="548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86106"/>
            <a:ext cx="7833616" cy="555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50195"/>
            <a:ext cx="7920880" cy="552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2" y="98668"/>
            <a:ext cx="19573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292430"/>
            <a:ext cx="901080" cy="93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954" y="332656"/>
            <a:ext cx="3562350" cy="4424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11960" y="3356992"/>
            <a:ext cx="4679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9pPr>
          </a:lstStyle>
          <a:p>
            <a:pPr algn="l" eaLnBrk="1" hangingPunct="1"/>
            <a:r>
              <a:rPr lang="pl-PL" altLang="pl-PL" sz="28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DZIĘKUJĘ ZA UWAGĘ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301208"/>
            <a:ext cx="8797290" cy="134733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709" y="5398752"/>
            <a:ext cx="2414225" cy="115224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nalezione obrazy dla zapytania Ma&amp;lstrok;y Ksiaze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53" y="2852937"/>
            <a:ext cx="6900495" cy="377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Symbol zastępczy tekstu 3"/>
          <p:cNvSpPr>
            <a:spLocks noGrp="1"/>
          </p:cNvSpPr>
          <p:nvPr>
            <p:ph type="body" idx="1"/>
          </p:nvPr>
        </p:nvSpPr>
        <p:spPr>
          <a:xfrm>
            <a:off x="402267" y="511991"/>
            <a:ext cx="8208912" cy="2952328"/>
          </a:xfrm>
        </p:spPr>
        <p:txBody>
          <a:bodyPr>
            <a:normAutofit/>
          </a:bodyPr>
          <a:lstStyle/>
          <a:p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„A </a:t>
            </a:r>
            <a:r>
              <a:rPr lang="pl-PL" altLang="pl-PL" b="1" dirty="0">
                <a:solidFill>
                  <a:srgbClr val="3A1D00"/>
                </a:solidFill>
                <a:latin typeface="Arial Nova" panose="020B0504020202020204" pitchFamily="34" charset="0"/>
              </a:rPr>
              <a:t>oto mój sekret. Jest bardzo prosty: </a:t>
            </a:r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/>
            </a:r>
            <a:b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</a:br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dobrze </a:t>
            </a:r>
            <a:r>
              <a:rPr lang="pl-PL" altLang="pl-PL" b="1" dirty="0">
                <a:solidFill>
                  <a:srgbClr val="3A1D00"/>
                </a:solidFill>
                <a:latin typeface="Arial Nova" panose="020B0504020202020204" pitchFamily="34" charset="0"/>
              </a:rPr>
              <a:t>widzi się tylko sercem. </a:t>
            </a:r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/>
            </a:r>
            <a:b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</a:br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Najważniejsze </a:t>
            </a:r>
            <a:r>
              <a:rPr lang="pl-PL" altLang="pl-PL" b="1" dirty="0">
                <a:solidFill>
                  <a:srgbClr val="3A1D00"/>
                </a:solidFill>
                <a:latin typeface="Arial Nova" panose="020B0504020202020204" pitchFamily="34" charset="0"/>
              </a:rPr>
              <a:t>jest niewidoczne dla </a:t>
            </a:r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oczu".</a:t>
            </a:r>
          </a:p>
          <a:p>
            <a:endParaRPr lang="pl-PL" altLang="pl-PL" b="1" dirty="0">
              <a:solidFill>
                <a:srgbClr val="3A1D00"/>
              </a:solidFill>
              <a:latin typeface="Arial Nova" panose="020B0504020202020204" pitchFamily="34" charset="0"/>
            </a:endParaRPr>
          </a:p>
          <a:p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„Znacznie trudniej jest sądzić siebie niż bliźniego.</a:t>
            </a:r>
          </a:p>
          <a:p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Jeśli potrafisz dobrze siebie osadzić, będziesz mądry”.</a:t>
            </a:r>
          </a:p>
          <a:p>
            <a:endParaRPr lang="pl-PL" altLang="pl-PL" b="1" dirty="0" smtClean="0">
              <a:solidFill>
                <a:srgbClr val="3A1D00"/>
              </a:solidFill>
              <a:latin typeface="Arial Nova" panose="020B0504020202020204" pitchFamily="34" charset="0"/>
            </a:endParaRPr>
          </a:p>
          <a:p>
            <a:r>
              <a:rPr lang="pl-PL" altLang="pl-PL" b="1" dirty="0" smtClean="0">
                <a:solidFill>
                  <a:srgbClr val="3A1D00"/>
                </a:solidFill>
                <a:latin typeface="Arial Nova" panose="020B0504020202020204" pitchFamily="34" charset="0"/>
              </a:rPr>
              <a:t>„Nawet w obliczu śmierci przyjemna jest świadomość posiadania przyjaciela”.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251520" y="5589240"/>
            <a:ext cx="2592288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i="1" dirty="0" err="1" smtClean="0">
                <a:solidFill>
                  <a:srgbClr val="261300"/>
                </a:solidFill>
              </a:rPr>
              <a:t>Antoine</a:t>
            </a:r>
            <a:r>
              <a:rPr lang="pl-PL" sz="1400" i="1" dirty="0" smtClean="0">
                <a:solidFill>
                  <a:srgbClr val="261300"/>
                </a:solidFill>
              </a:rPr>
              <a:t> de Saint-</a:t>
            </a:r>
            <a:r>
              <a:rPr lang="pl-PL" sz="1400" i="1" dirty="0" err="1" smtClean="0">
                <a:solidFill>
                  <a:srgbClr val="261300"/>
                </a:solidFill>
              </a:rPr>
              <a:t>Exupéry</a:t>
            </a:r>
            <a:endParaRPr lang="pl-PL" sz="1400" i="1" dirty="0" smtClean="0">
              <a:solidFill>
                <a:srgbClr val="261300"/>
              </a:solidFill>
            </a:endParaRPr>
          </a:p>
          <a:p>
            <a:pPr marL="0" indent="0">
              <a:buNone/>
            </a:pPr>
            <a:r>
              <a:rPr lang="pl-PL" sz="2000" i="1" dirty="0" smtClean="0">
                <a:solidFill>
                  <a:srgbClr val="261300"/>
                </a:solidFill>
              </a:rPr>
              <a:t>Mały </a:t>
            </a:r>
            <a:r>
              <a:rPr lang="pl-PL" sz="2000" i="1" dirty="0">
                <a:solidFill>
                  <a:srgbClr val="261300"/>
                </a:solidFill>
              </a:rPr>
              <a:t>Książę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336" y="282586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8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"/>
    </mc:Choice>
    <mc:Fallback xmlns="">
      <p:transition spd="slow" advTm="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19123836">
            <a:off x="-445521" y="2197943"/>
            <a:ext cx="7944052" cy="134153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 a  zatem  Mądrze  Zaplanuj  swoją przyszłość </a:t>
            </a:r>
            <a:r>
              <a:rPr lang="pl-PL" dirty="0"/>
              <a:t>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31840" y="4365104"/>
            <a:ext cx="5637212" cy="15127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unga" pitchFamily="2"/>
              </a:rPr>
              <a:t>Włącz się w partycypację społeczną rewitalizacji Gminy Żary</a:t>
            </a:r>
            <a:endParaRPr lang="pl-PL" dirty="0"/>
          </a:p>
        </p:txBody>
      </p:sp>
      <p:sp>
        <p:nvSpPr>
          <p:cNvPr id="14339" name="Prostokąt 3"/>
          <p:cNvSpPr>
            <a:spLocks noChangeArrowheads="1"/>
          </p:cNvSpPr>
          <p:nvPr/>
        </p:nvSpPr>
        <p:spPr bwMode="auto">
          <a:xfrm>
            <a:off x="179388" y="260350"/>
            <a:ext cx="532871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dirty="0" smtClean="0">
                <a:solidFill>
                  <a:prstClr val="black"/>
                </a:solidFill>
                <a:latin typeface="Franklin Gothic Book" pitchFamily="34" charset="0"/>
              </a:rPr>
              <a:t>„</a:t>
            </a:r>
            <a:r>
              <a:rPr lang="pl-PL" sz="1800" b="1" dirty="0">
                <a:solidFill>
                  <a:prstClr val="black"/>
                </a:solidFill>
                <a:latin typeface="Franklin Gothic Book" pitchFamily="34" charset="0"/>
              </a:rPr>
              <a:t>Bardziej niż cokolwiek innego – przygotowanie się </a:t>
            </a:r>
            <a:br>
              <a:rPr lang="pl-PL" sz="1800" b="1" dirty="0">
                <a:solidFill>
                  <a:prstClr val="black"/>
                </a:solidFill>
                <a:latin typeface="Franklin Gothic Book" pitchFamily="34" charset="0"/>
              </a:rPr>
            </a:br>
            <a:r>
              <a:rPr lang="pl-PL" sz="1800" b="1" dirty="0">
                <a:solidFill>
                  <a:prstClr val="black"/>
                </a:solidFill>
                <a:latin typeface="Franklin Gothic Book" pitchFamily="34" charset="0"/>
              </a:rPr>
              <a:t>jest sekretem do sukcesu”</a:t>
            </a:r>
          </a:p>
          <a:p>
            <a:pPr algn="l"/>
            <a:endParaRPr lang="pl-PL" sz="1800" b="1" dirty="0">
              <a:solidFill>
                <a:prstClr val="black"/>
              </a:solidFill>
              <a:latin typeface="Franklin Gothic Book" pitchFamily="34" charset="0"/>
            </a:endParaRPr>
          </a:p>
          <a:p>
            <a:pPr algn="l"/>
            <a:endParaRPr lang="pl-PL" sz="1800" dirty="0">
              <a:solidFill>
                <a:prstClr val="black"/>
              </a:solidFill>
              <a:latin typeface="Franklin Gothic Book" pitchFamily="34" charset="0"/>
            </a:endParaRPr>
          </a:p>
          <a:p>
            <a:pPr algn="l"/>
            <a:r>
              <a:rPr lang="pl-PL" sz="1600" i="1" dirty="0">
                <a:solidFill>
                  <a:prstClr val="black"/>
                </a:solidFill>
                <a:latin typeface="Franklin Gothic Book" pitchFamily="34" charset="0"/>
              </a:rPr>
              <a:t>Henry Ford – amerykański przemysłowiec, </a:t>
            </a:r>
            <a:br>
              <a:rPr lang="pl-PL" sz="1600" i="1" dirty="0">
                <a:solidFill>
                  <a:prstClr val="black"/>
                </a:solidFill>
                <a:latin typeface="Franklin Gothic Book" pitchFamily="34" charset="0"/>
              </a:rPr>
            </a:br>
            <a:r>
              <a:rPr lang="pl-PL" sz="1600" i="1" dirty="0">
                <a:solidFill>
                  <a:prstClr val="black"/>
                </a:solidFill>
                <a:latin typeface="Franklin Gothic Book" pitchFamily="34" charset="0"/>
              </a:rPr>
              <a:t>założyciel Ford Motor Company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252655"/>
            <a:ext cx="1223963" cy="1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2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124744"/>
            <a:ext cx="7521575" cy="3579812"/>
          </a:xfrm>
        </p:spPr>
        <p:txBody>
          <a:bodyPr/>
          <a:lstStyle/>
          <a:p>
            <a:pPr eaLnBrk="1" hangingPunct="1"/>
            <a:r>
              <a:rPr lang="pl-PL" sz="2400" b="0" dirty="0" smtClean="0"/>
              <a:t>Jak rozumiesz  termin „robić coś z głową”?</a:t>
            </a:r>
          </a:p>
          <a:p>
            <a:pPr eaLnBrk="1" hangingPunct="1"/>
            <a:r>
              <a:rPr lang="pl-PL" sz="3200" dirty="0" smtClean="0"/>
              <a:t>BURZA MÓZGÓW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7591" y="2132856"/>
            <a:ext cx="6032299" cy="42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1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69073" y="4362070"/>
            <a:ext cx="7521575" cy="174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/>
            <a:r>
              <a:rPr lang="pl-PL" sz="5400" dirty="0" smtClean="0"/>
              <a:t>Przyszłość</a:t>
            </a:r>
          </a:p>
          <a:p>
            <a:pPr marL="0" indent="0" algn="ctr" eaLnBrk="1" hangingPunct="1"/>
            <a:r>
              <a:rPr lang="pl-PL" sz="2400" dirty="0" smtClean="0"/>
              <a:t>Przyszłość to obraz, który malujesz swoimi marzeniami. </a:t>
            </a:r>
          </a:p>
        </p:txBody>
      </p:sp>
      <p:pic>
        <p:nvPicPr>
          <p:cNvPr id="7" name="Picture 2" descr="przysz%C5%82o%C5%9B%C4%87%3A+Przysz%C5%82e+badania+Innovation+Invention+Vision+Con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862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1916832"/>
            <a:ext cx="7521575" cy="2808312"/>
          </a:xfrm>
        </p:spPr>
        <p:txBody>
          <a:bodyPr/>
          <a:lstStyle/>
          <a:p>
            <a:pPr marL="0" indent="0" algn="ctr" eaLnBrk="1" hangingPunct="1"/>
            <a:r>
              <a:rPr lang="pl-PL" sz="5400" dirty="0" smtClean="0"/>
              <a:t>Planowanie</a:t>
            </a:r>
            <a:endParaRPr lang="pl-PL" sz="2400" dirty="0"/>
          </a:p>
          <a:p>
            <a:pPr eaLnBrk="1" hangingPunct="1">
              <a:buFont typeface="Arial" charset="0"/>
              <a:buChar char="•"/>
            </a:pPr>
            <a:r>
              <a:rPr lang="pl-PL" sz="2400" dirty="0" smtClean="0"/>
              <a:t>Ustalenie celów</a:t>
            </a:r>
          </a:p>
          <a:p>
            <a:pPr eaLnBrk="1" hangingPunct="1">
              <a:buFont typeface="Arial" charset="0"/>
              <a:buChar char="•"/>
            </a:pPr>
            <a:r>
              <a:rPr lang="pl-PL" sz="2400" dirty="0" smtClean="0"/>
              <a:t>Poszukiwanie rozwiązań</a:t>
            </a:r>
          </a:p>
          <a:p>
            <a:pPr eaLnBrk="1" hangingPunct="1">
              <a:buFont typeface="Arial" charset="0"/>
              <a:buChar char="•"/>
            </a:pPr>
            <a:r>
              <a:rPr lang="pl-PL" sz="2400" dirty="0" smtClean="0"/>
              <a:t>Podejmowanie decyzji</a:t>
            </a:r>
          </a:p>
        </p:txBody>
      </p:sp>
    </p:spTree>
    <p:extLst>
      <p:ext uri="{BB962C8B-B14F-4D97-AF65-F5344CB8AC3E}">
        <p14:creationId xmlns:p14="http://schemas.microsoft.com/office/powerpoint/2010/main" val="4494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822325" y="1100138"/>
            <a:ext cx="7278067" cy="3336974"/>
          </a:xfrm>
        </p:spPr>
        <p:txBody>
          <a:bodyPr/>
          <a:lstStyle/>
          <a:p>
            <a:pPr eaLnBrk="1" hangingPunct="1"/>
            <a:r>
              <a:rPr lang="pl-PL" sz="2400" dirty="0" smtClean="0"/>
              <a:t> </a:t>
            </a:r>
          </a:p>
          <a:p>
            <a:pPr algn="ctr" eaLnBrk="1" hangingPunct="1"/>
            <a:r>
              <a:rPr lang="pl-PL" sz="4000" dirty="0"/>
              <a:t>Aby osiągnąć cel należy ustalić</a:t>
            </a:r>
          </a:p>
          <a:p>
            <a:pPr eaLnBrk="1" hangingPunct="1"/>
            <a:r>
              <a:rPr lang="pl-PL" sz="3200" dirty="0" smtClean="0"/>
              <a:t>Co</a:t>
            </a:r>
            <a:r>
              <a:rPr lang="pl-PL" sz="2400" dirty="0" smtClean="0"/>
              <a:t> ma zostać zrobione? </a:t>
            </a:r>
          </a:p>
          <a:p>
            <a:pPr eaLnBrk="1" hangingPunct="1"/>
            <a:r>
              <a:rPr lang="pl-PL" sz="3200" dirty="0" smtClean="0"/>
              <a:t>Kto</a:t>
            </a:r>
            <a:r>
              <a:rPr lang="pl-PL" sz="2400" dirty="0" smtClean="0"/>
              <a:t> ma wykonać poszczególne działania?</a:t>
            </a:r>
          </a:p>
          <a:p>
            <a:pPr eaLnBrk="1" hangingPunct="1"/>
            <a:r>
              <a:rPr lang="pl-PL" sz="3200" dirty="0" smtClean="0"/>
              <a:t>Jak</a:t>
            </a:r>
            <a:r>
              <a:rPr lang="pl-PL" sz="2400" dirty="0" smtClean="0"/>
              <a:t> należy to zrobić? </a:t>
            </a:r>
          </a:p>
          <a:p>
            <a:pPr eaLnBrk="1" hangingPunct="1"/>
            <a:r>
              <a:rPr lang="pl-PL" sz="3200" dirty="0" smtClean="0"/>
              <a:t>Kiedy</a:t>
            </a:r>
            <a:r>
              <a:rPr lang="pl-PL" sz="2400" dirty="0" smtClean="0"/>
              <a:t> należy to zrobić? </a:t>
            </a:r>
          </a:p>
          <a:p>
            <a:pPr eaLnBrk="1" hangingPunct="1"/>
            <a:endParaRPr lang="pl-PL" sz="2400" dirty="0" smtClean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895528" y="2852936"/>
          <a:ext cx="4248472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73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6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0073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2D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ja ok">
  <a:themeElements>
    <a:clrScheme name="Prezentacja o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acja 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Prezentacja o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 ok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0073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 ok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2D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Motyw pakietu Office">
  <a:themeElements>
    <a:clrScheme name="Żółty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Kąty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_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_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zech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0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8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9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6771</TotalTime>
  <Words>667</Words>
  <Application>Microsoft Office PowerPoint</Application>
  <PresentationFormat>Pokaz na ekranie (4:3)</PresentationFormat>
  <Paragraphs>152</Paragraphs>
  <Slides>37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33</vt:i4>
      </vt:variant>
      <vt:variant>
        <vt:lpstr>Tytuły slajdów</vt:lpstr>
      </vt:variant>
      <vt:variant>
        <vt:i4>37</vt:i4>
      </vt:variant>
    </vt:vector>
  </HeadingPairs>
  <TitlesOfParts>
    <vt:vector size="70" baseType="lpstr">
      <vt:lpstr>Projekt domyślny</vt:lpstr>
      <vt:lpstr>Prezentacja ok</vt:lpstr>
      <vt:lpstr>Motyw1</vt:lpstr>
      <vt:lpstr>1_Motyw pakietu Office</vt:lpstr>
      <vt:lpstr>2_Wędrówka</vt:lpstr>
      <vt:lpstr>3_Wędrówka</vt:lpstr>
      <vt:lpstr>Strzecha</vt:lpstr>
      <vt:lpstr>8_Wędrówka</vt:lpstr>
      <vt:lpstr>9_Wędrówka</vt:lpstr>
      <vt:lpstr>10_Wędrówka</vt:lpstr>
      <vt:lpstr>11_Wędrówka</vt:lpstr>
      <vt:lpstr>12_Wędrówka</vt:lpstr>
      <vt:lpstr>14_Wędrówka</vt:lpstr>
      <vt:lpstr>15_Wędrówka</vt:lpstr>
      <vt:lpstr>16_Wędrówka</vt:lpstr>
      <vt:lpstr>2_Motyw pakietu Office</vt:lpstr>
      <vt:lpstr>3_Motyw pakietu Office</vt:lpstr>
      <vt:lpstr>4_Motyw pakietu Office</vt:lpstr>
      <vt:lpstr>5_Motyw pakietu Office</vt:lpstr>
      <vt:lpstr>6_Motyw pakietu Office</vt:lpstr>
      <vt:lpstr>7_Motyw pakietu Office</vt:lpstr>
      <vt:lpstr>8_Motyw pakietu Office</vt:lpstr>
      <vt:lpstr>9_Motyw pakietu Office</vt:lpstr>
      <vt:lpstr>10_Motyw pakietu Office</vt:lpstr>
      <vt:lpstr>19_Motyw pakietu Office</vt:lpstr>
      <vt:lpstr>21_Motyw pakietu Office</vt:lpstr>
      <vt:lpstr>25_Motyw pakietu Office</vt:lpstr>
      <vt:lpstr>26_Motyw pakietu Office</vt:lpstr>
      <vt:lpstr>27_Motyw pakietu Office</vt:lpstr>
      <vt:lpstr>Kąty</vt:lpstr>
      <vt:lpstr>Bogaty</vt:lpstr>
      <vt:lpstr>1_Bogaty</vt:lpstr>
      <vt:lpstr>2_Bogaty</vt:lpstr>
      <vt:lpstr>Prezentacja programu PowerPoint</vt:lpstr>
      <vt:lpstr>Prezentacja programu PowerPoint</vt:lpstr>
      <vt:lpstr>Prezentacja programu PowerPoint</vt:lpstr>
      <vt:lpstr>Prezentacja programu PowerPoint</vt:lpstr>
      <vt:lpstr> a  zatem  Mądrze  Zaplanuj  swoją przyszłość !</vt:lpstr>
      <vt:lpstr> </vt:lpstr>
      <vt:lpstr>Prezentacja programu PowerPoint</vt:lpstr>
      <vt:lpstr>Prezentacja programu PowerPoint</vt:lpstr>
      <vt:lpstr>Prezentacja programu PowerPoint</vt:lpstr>
      <vt:lpstr>Mój  Herb  jako  obywatela  Gminy  Żary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Małgorzata Michałek</dc:creator>
  <cp:lastModifiedBy>MagdaB</cp:lastModifiedBy>
  <cp:revision>1118</cp:revision>
  <dcterms:created xsi:type="dcterms:W3CDTF">2006-12-09T11:51:28Z</dcterms:created>
  <dcterms:modified xsi:type="dcterms:W3CDTF">2017-01-27T10:15:41Z</dcterms:modified>
</cp:coreProperties>
</file>